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Otsikko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yöristetty suorakulmi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osoitt.</a:t>
            </a:r>
            <a:endParaRPr kumimoji="0" lang="en-US"/>
          </a:p>
        </p:txBody>
      </p:sp>
      <p:sp>
        <p:nvSpPr>
          <p:cNvPr id="28" name="Päiväykse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yöristetty suorakulmi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yöristetty suorakulmi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orakulmi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kulmi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osoittamalla symbolia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yöristetty suorakulmi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yksen paikkamerkki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6D44C9-8508-5C45-A1A9-D9210456F05E}" type="datetimeFigureOut">
              <a:rPr lang="fi-FI" smtClean="0"/>
              <a:t>8.7.2012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AA141F-2B50-AA46-AE26-FB3B99FD8B8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Tomi Liimatainen</a:t>
            </a:r>
          </a:p>
          <a:p>
            <a:r>
              <a:rPr lang="fi-FI" dirty="0" smtClean="0"/>
              <a:t>Aapo Sormunen</a:t>
            </a:r>
          </a:p>
          <a:p>
            <a:r>
              <a:rPr lang="fi-FI" dirty="0" smtClean="0"/>
              <a:t>Markus Häkkinen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Maze-Pong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Plan</a:t>
            </a:r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i-FI" sz="2400" dirty="0" smtClean="0"/>
          </a:p>
          <a:p>
            <a:r>
              <a:rPr lang="fi-FI" sz="2400" dirty="0" err="1" smtClean="0"/>
              <a:t>Create</a:t>
            </a:r>
            <a:r>
              <a:rPr lang="fi-FI" sz="2400" dirty="0" smtClean="0"/>
              <a:t> a </a:t>
            </a:r>
            <a:r>
              <a:rPr lang="fi-FI" sz="2400" dirty="0" err="1" smtClean="0"/>
              <a:t>better</a:t>
            </a:r>
            <a:r>
              <a:rPr lang="fi-FI" sz="2400" dirty="0" smtClean="0"/>
              <a:t> version of the </a:t>
            </a:r>
            <a:r>
              <a:rPr lang="fi-FI" sz="2400" dirty="0" err="1" smtClean="0"/>
              <a:t>legendary</a:t>
            </a:r>
            <a:r>
              <a:rPr lang="fi-FI" sz="2400" dirty="0" smtClean="0"/>
              <a:t> </a:t>
            </a:r>
            <a:r>
              <a:rPr lang="fi-FI" sz="2400" dirty="0" err="1" smtClean="0"/>
              <a:t>game</a:t>
            </a:r>
            <a:r>
              <a:rPr lang="fi-FI" sz="2400" dirty="0" smtClean="0"/>
              <a:t> </a:t>
            </a:r>
            <a:r>
              <a:rPr lang="fi-FI" sz="2400" b="1" i="1" dirty="0" err="1" smtClean="0"/>
              <a:t>Pong</a:t>
            </a:r>
            <a:r>
              <a:rPr lang="fi-FI" sz="2400" dirty="0" smtClean="0"/>
              <a:t> </a:t>
            </a:r>
          </a:p>
          <a:p>
            <a:endParaRPr lang="fi-FI" sz="2400" dirty="0" smtClean="0"/>
          </a:p>
          <a:p>
            <a:r>
              <a:rPr lang="fi-FI" sz="2400" dirty="0" err="1" smtClean="0"/>
              <a:t>How</a:t>
            </a:r>
            <a:r>
              <a:rPr lang="fi-FI" sz="2400" dirty="0" smtClean="0"/>
              <a:t> </a:t>
            </a: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going</a:t>
            </a:r>
            <a:r>
              <a:rPr lang="fi-FI" sz="2400" dirty="0" smtClean="0"/>
              <a:t> to </a:t>
            </a:r>
            <a:r>
              <a:rPr lang="fi-FI" sz="2400" dirty="0" err="1" smtClean="0"/>
              <a:t>do</a:t>
            </a:r>
            <a:r>
              <a:rPr lang="fi-FI" sz="2400" dirty="0" smtClean="0"/>
              <a:t> </a:t>
            </a:r>
            <a:r>
              <a:rPr lang="fi-FI" sz="2400" dirty="0" err="1" smtClean="0"/>
              <a:t>it</a:t>
            </a:r>
            <a:r>
              <a:rPr lang="fi-FI" sz="2400" dirty="0" smtClean="0"/>
              <a:t>:</a:t>
            </a:r>
            <a:r>
              <a:rPr lang="fi-FI" sz="2400" dirty="0" smtClean="0"/>
              <a:t> </a:t>
            </a:r>
            <a:r>
              <a:rPr lang="fi-FI" sz="2400" dirty="0" err="1" smtClean="0"/>
              <a:t>Add</a:t>
            </a:r>
            <a:r>
              <a:rPr lang="fi-FI" sz="2400" dirty="0" smtClean="0"/>
              <a:t> </a:t>
            </a:r>
            <a:r>
              <a:rPr lang="fi-FI" sz="2400" dirty="0" err="1" smtClean="0"/>
              <a:t>more</a:t>
            </a:r>
            <a:r>
              <a:rPr lang="fi-FI" sz="2400" dirty="0" smtClean="0"/>
              <a:t> </a:t>
            </a:r>
            <a:r>
              <a:rPr lang="fi-FI" sz="2400" dirty="0" err="1" smtClean="0"/>
              <a:t>functions</a:t>
            </a:r>
            <a:r>
              <a:rPr lang="fi-FI" sz="2400" dirty="0" smtClean="0"/>
              <a:t> and </a:t>
            </a:r>
            <a:r>
              <a:rPr lang="fi-FI" sz="2400" dirty="0" err="1" smtClean="0"/>
              <a:t>details</a:t>
            </a:r>
            <a:r>
              <a:rPr lang="fi-FI" sz="2400" dirty="0" smtClean="0"/>
              <a:t> </a:t>
            </a:r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game</a:t>
            </a:r>
            <a:r>
              <a:rPr lang="fi-FI" dirty="0" smtClean="0"/>
              <a:t> “</a:t>
            </a:r>
            <a:r>
              <a:rPr lang="fi-FI" dirty="0" err="1" smtClean="0"/>
              <a:t>evolves</a:t>
            </a:r>
            <a:r>
              <a:rPr lang="fi-FI" dirty="0" smtClean="0"/>
              <a:t>” </a:t>
            </a:r>
            <a:r>
              <a:rPr lang="fi-FI" dirty="0" err="1" smtClean="0"/>
              <a:t>harder</a:t>
            </a:r>
            <a:r>
              <a:rPr lang="fi-FI" dirty="0" smtClean="0"/>
              <a:t> the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goes</a:t>
            </a:r>
            <a:endParaRPr lang="fi-FI" dirty="0" smtClean="0"/>
          </a:p>
          <a:p>
            <a:pPr lvl="1"/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( </a:t>
            </a:r>
            <a:r>
              <a:rPr lang="fi-FI" dirty="0" err="1" smtClean="0"/>
              <a:t>random</a:t>
            </a:r>
            <a:r>
              <a:rPr lang="fi-FI" dirty="0" smtClean="0"/>
              <a:t> </a:t>
            </a:r>
            <a:r>
              <a:rPr lang="fi-FI" dirty="0" err="1" smtClean="0"/>
              <a:t>items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appear</a:t>
            </a:r>
            <a:r>
              <a:rPr lang="fi-FI" dirty="0" smtClean="0"/>
              <a:t> </a:t>
            </a:r>
            <a:r>
              <a:rPr lang="fi-FI" dirty="0" err="1" smtClean="0"/>
              <a:t>randomly</a:t>
            </a:r>
            <a:r>
              <a:rPr lang="fi-FI" dirty="0" smtClean="0"/>
              <a:t> on </a:t>
            </a:r>
            <a:r>
              <a:rPr lang="fi-FI" dirty="0" err="1" smtClean="0"/>
              <a:t>game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→ </a:t>
            </a:r>
            <a:r>
              <a:rPr lang="fi-FI" dirty="0" err="1" smtClean="0"/>
              <a:t>affecting</a:t>
            </a:r>
            <a:r>
              <a:rPr lang="fi-FI" dirty="0" smtClean="0"/>
              <a:t> on </a:t>
            </a:r>
            <a:r>
              <a:rPr lang="fi-FI" dirty="0" err="1" smtClean="0"/>
              <a:t>speed</a:t>
            </a:r>
            <a:r>
              <a:rPr lang="fi-FI" dirty="0" smtClean="0"/>
              <a:t>, </a:t>
            </a:r>
            <a:r>
              <a:rPr lang="fi-FI" dirty="0" err="1" smtClean="0"/>
              <a:t>bar</a:t>
            </a:r>
            <a:r>
              <a:rPr lang="fi-FI" dirty="0" smtClean="0"/>
              <a:t> </a:t>
            </a:r>
            <a:r>
              <a:rPr lang="fi-FI" dirty="0" err="1" smtClean="0"/>
              <a:t>size</a:t>
            </a:r>
            <a:r>
              <a:rPr lang="fi-FI" dirty="0" smtClean="0"/>
              <a:t> etc.)</a:t>
            </a:r>
          </a:p>
          <a:p>
            <a:endParaRPr lang="fi-FI" sz="2400" dirty="0" smtClean="0"/>
          </a:p>
          <a:p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5" descr="Kuvankaappaus 2012-7-8 kello 12.36.10.png"/>
          <p:cNvPicPr>
            <a:picLocks noChangeAspect="1"/>
          </p:cNvPicPr>
          <p:nvPr/>
        </p:nvPicPr>
        <p:blipFill>
          <a:blip r:embed="rId2"/>
          <a:srcRect l="-26919" r="-26919"/>
          <a:stretch>
            <a:fillRect/>
          </a:stretch>
        </p:blipFill>
        <p:spPr>
          <a:xfrm>
            <a:off x="259568" y="786179"/>
            <a:ext cx="8241303" cy="484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84" y="0"/>
            <a:ext cx="7772400" cy="69530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And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made..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 descr="sta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514" y="6220639"/>
            <a:ext cx="369332" cy="369332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1983846" y="6220639"/>
            <a:ext cx="4380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the </a:t>
            </a:r>
            <a:r>
              <a:rPr lang="fi-FI" dirty="0" err="1" smtClean="0"/>
              <a:t>star</a:t>
            </a:r>
            <a:r>
              <a:rPr lang="fi-FI" dirty="0" smtClean="0"/>
              <a:t>, </a:t>
            </a:r>
            <a:r>
              <a:rPr lang="fi-FI" dirty="0" err="1" smtClean="0"/>
              <a:t>you’ll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points</a:t>
            </a:r>
            <a:endParaRPr lang="fi-FI" dirty="0"/>
          </a:p>
        </p:txBody>
      </p:sp>
      <p:pic>
        <p:nvPicPr>
          <p:cNvPr id="7" name="Kuva 6" descr="Screenshot from 2012-07-08 13_04_5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48" y="695302"/>
            <a:ext cx="5803213" cy="5371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Maze-Pong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Maze</a:t>
            </a:r>
            <a:r>
              <a:rPr lang="fi-FI" dirty="0" smtClean="0"/>
              <a:t> </a:t>
            </a:r>
            <a:r>
              <a:rPr lang="fi-FI" dirty="0" err="1" smtClean="0"/>
              <a:t>game</a:t>
            </a:r>
            <a:endParaRPr lang="fi-FI" dirty="0" smtClean="0"/>
          </a:p>
          <a:p>
            <a:r>
              <a:rPr lang="fi-FI" dirty="0" err="1" smtClean="0"/>
              <a:t>Player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play </a:t>
            </a:r>
            <a:r>
              <a:rPr lang="fi-FI" dirty="0" err="1" smtClean="0"/>
              <a:t>against</a:t>
            </a:r>
            <a:r>
              <a:rPr lang="fi-FI" dirty="0" smtClean="0"/>
              <a:t> to the </a:t>
            </a:r>
            <a:r>
              <a:rPr lang="fi-FI" dirty="0" err="1" smtClean="0"/>
              <a:t>computer</a:t>
            </a:r>
            <a:endParaRPr lang="fi-FI" dirty="0" smtClean="0"/>
          </a:p>
          <a:p>
            <a:r>
              <a:rPr lang="fi-FI" dirty="0" err="1" smtClean="0"/>
              <a:t>Both</a:t>
            </a:r>
            <a:r>
              <a:rPr lang="fi-FI" dirty="0" smtClean="0"/>
              <a:t> of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points</a:t>
            </a:r>
            <a:r>
              <a:rPr lang="fi-FI" dirty="0" smtClean="0"/>
              <a:t>,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”</a:t>
            </a:r>
            <a:r>
              <a:rPr lang="fi-FI" dirty="0" err="1" smtClean="0"/>
              <a:t>score</a:t>
            </a:r>
            <a:r>
              <a:rPr lang="fi-FI" dirty="0" smtClean="0"/>
              <a:t>”</a:t>
            </a:r>
          </a:p>
          <a:p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points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,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player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computer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the </a:t>
            </a:r>
            <a:r>
              <a:rPr lang="fi-FI" dirty="0" err="1" smtClean="0"/>
              <a:t>star</a:t>
            </a:r>
            <a:r>
              <a:rPr lang="fi-FI" dirty="0" smtClean="0"/>
              <a:t> </a:t>
            </a:r>
            <a:r>
              <a:rPr lang="fi-FI" dirty="0" err="1" smtClean="0"/>
              <a:t>figure</a:t>
            </a:r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star</a:t>
            </a:r>
            <a:r>
              <a:rPr lang="fi-FI" dirty="0" smtClean="0"/>
              <a:t>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appear</a:t>
            </a:r>
            <a:r>
              <a:rPr lang="fi-FI" dirty="0" smtClean="0"/>
              <a:t> </a:t>
            </a:r>
            <a:r>
              <a:rPr lang="fi-FI" dirty="0" err="1" smtClean="0"/>
              <a:t>suddenly</a:t>
            </a:r>
            <a:r>
              <a:rPr lang="fi-FI" dirty="0" smtClean="0"/>
              <a:t> on the </a:t>
            </a:r>
            <a:r>
              <a:rPr lang="fi-FI" dirty="0" err="1" smtClean="0"/>
              <a:t>playground</a:t>
            </a:r>
            <a:r>
              <a:rPr lang="fi-FI" dirty="0" smtClean="0"/>
              <a:t>!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,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we’re</a:t>
            </a:r>
            <a:r>
              <a:rPr lang="fi-FI" dirty="0" smtClean="0"/>
              <a:t> </a:t>
            </a:r>
            <a:r>
              <a:rPr lang="fi-FI" dirty="0" err="1" smtClean="0"/>
              <a:t>ever</a:t>
            </a:r>
            <a:r>
              <a:rPr lang="fi-FI" dirty="0" smtClean="0"/>
              <a:t> </a:t>
            </a:r>
            <a:r>
              <a:rPr lang="fi-FI" dirty="0" err="1" smtClean="0"/>
              <a:t>coding</a:t>
            </a:r>
            <a:r>
              <a:rPr lang="fi-FI" dirty="0" smtClean="0"/>
              <a:t> and </a:t>
            </a:r>
            <a:r>
              <a:rPr lang="fi-FI" dirty="0" err="1" smtClean="0"/>
              <a:t>programming</a:t>
            </a:r>
            <a:r>
              <a:rPr lang="fi-FI" dirty="0" smtClean="0"/>
              <a:t> Java and </a:t>
            </a:r>
            <a:r>
              <a:rPr lang="fi-FI" dirty="0" err="1" smtClean="0"/>
              <a:t>Android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result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game</a:t>
            </a:r>
            <a:r>
              <a:rPr lang="fi-FI" dirty="0" smtClean="0"/>
              <a:t> </a:t>
            </a:r>
            <a:r>
              <a:rPr lang="fi-FI" dirty="0" err="1" smtClean="0"/>
              <a:t>works</a:t>
            </a:r>
            <a:r>
              <a:rPr lang="fi-FI" dirty="0" smtClean="0"/>
              <a:t> </a:t>
            </a:r>
            <a:r>
              <a:rPr lang="fi-FI" dirty="0" err="1" smtClean="0"/>
              <a:t>fine</a:t>
            </a:r>
            <a:endParaRPr lang="fi-FI" dirty="0" smtClean="0"/>
          </a:p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reach</a:t>
            </a:r>
            <a:r>
              <a:rPr lang="fi-FI" dirty="0" smtClean="0"/>
              <a:t> the </a:t>
            </a:r>
            <a:r>
              <a:rPr lang="fi-FI" dirty="0" err="1" smtClean="0"/>
              <a:t>goal</a:t>
            </a:r>
            <a:r>
              <a:rPr lang="fi-FI" dirty="0" smtClean="0"/>
              <a:t> and </a:t>
            </a:r>
            <a:r>
              <a:rPr lang="fi-FI" dirty="0" err="1" smtClean="0"/>
              <a:t>learn</a:t>
            </a:r>
            <a:r>
              <a:rPr lang="fi-FI" dirty="0" smtClean="0"/>
              <a:t> a </a:t>
            </a:r>
            <a:r>
              <a:rPr lang="fi-FI" dirty="0" err="1" smtClean="0"/>
              <a:t>lot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Java </a:t>
            </a:r>
            <a:r>
              <a:rPr lang="fi-FI" dirty="0" err="1" smtClean="0"/>
              <a:t>programming</a:t>
            </a:r>
            <a:r>
              <a:rPr lang="fi-FI" dirty="0" smtClean="0"/>
              <a:t>!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vestointi">
  <a:themeElements>
    <a:clrScheme name="Investoint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nvestointi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vestoint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Investointi.thmx</Template>
  <TotalTime>37</TotalTime>
  <Words>169</Words>
  <Application>Microsoft Macintosh PowerPoint</Application>
  <PresentationFormat>Näytössä katseltava diaesitys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Investointi</vt:lpstr>
      <vt:lpstr>Maze-Pong</vt:lpstr>
      <vt:lpstr>Plan</vt:lpstr>
      <vt:lpstr>Dia 3</vt:lpstr>
      <vt:lpstr>And what we made..</vt:lpstr>
      <vt:lpstr>Maze-Pong </vt:lpstr>
      <vt:lpstr>Conclusion</vt:lpstr>
    </vt:vector>
  </TitlesOfParts>
  <Company>Otavan 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Maze-Pong</dc:title>
  <dc:creator>Markus Häkkinen</dc:creator>
  <cp:lastModifiedBy>Markus Häkkinen</cp:lastModifiedBy>
  <cp:revision>1</cp:revision>
  <dcterms:created xsi:type="dcterms:W3CDTF">2012-07-08T09:32:33Z</dcterms:created>
  <dcterms:modified xsi:type="dcterms:W3CDTF">2012-07-08T10:09:41Z</dcterms:modified>
</cp:coreProperties>
</file>