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Bangla MN"/>
                <a:cs typeface="Bangla MN"/>
              </a:rPr>
              <a:t>PILLOW NIGHTMARE</a:t>
            </a:r>
            <a:endParaRPr lang="ru-RU" sz="6000" b="1" dirty="0">
              <a:latin typeface="Bangla MN"/>
              <a:cs typeface="Bangla M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79" y="3886200"/>
            <a:ext cx="6400800" cy="234348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oding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>
                <a:latin typeface="Bangla MN"/>
                <a:cs typeface="Bangla MN"/>
              </a:rPr>
              <a:t>H</a:t>
            </a:r>
            <a:r>
              <a:rPr lang="ru-RU" dirty="0" err="1" smtClean="0">
                <a:latin typeface="Bangla MN"/>
                <a:cs typeface="Bangla MN"/>
              </a:rPr>
              <a:t>orror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team</a:t>
            </a:r>
            <a:r>
              <a:rPr lang="ru-RU" dirty="0" smtClean="0">
                <a:latin typeface="Bangla MN"/>
                <a:cs typeface="Bangla MN"/>
              </a:rPr>
              <a:t>:</a:t>
            </a:r>
          </a:p>
          <a:p>
            <a:pPr algn="l"/>
            <a:r>
              <a:rPr lang="ru-RU" dirty="0" err="1" smtClean="0">
                <a:latin typeface="Bangla MN"/>
                <a:cs typeface="Bangla MN"/>
              </a:rPr>
              <a:t>Artem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Suschev</a:t>
            </a:r>
            <a:endParaRPr lang="ru-RU" dirty="0" smtClean="0">
              <a:latin typeface="Bangla MN"/>
              <a:cs typeface="Bangla MN"/>
            </a:endParaRPr>
          </a:p>
          <a:p>
            <a:pPr algn="l"/>
            <a:r>
              <a:rPr lang="ru-RU" dirty="0" err="1" smtClean="0">
                <a:latin typeface="Bangla MN"/>
                <a:cs typeface="Bangla MN"/>
              </a:rPr>
              <a:t>Mihai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Iusan</a:t>
            </a:r>
            <a:endParaRPr lang="ru-RU" dirty="0" smtClean="0">
              <a:latin typeface="Bangla MN"/>
              <a:cs typeface="Bangla MN"/>
            </a:endParaRPr>
          </a:p>
          <a:p>
            <a:pPr algn="l"/>
            <a:r>
              <a:rPr lang="ru-RU" dirty="0" err="1" smtClean="0">
                <a:latin typeface="Bangla MN"/>
                <a:cs typeface="Bangla MN"/>
              </a:rPr>
              <a:t>Alexandra</a:t>
            </a:r>
            <a:r>
              <a:rPr lang="ru-RU" dirty="0" smtClean="0">
                <a:latin typeface="Bangla MN"/>
                <a:cs typeface="Bangla MN"/>
              </a:rPr>
              <a:t> Petrova</a:t>
            </a:r>
            <a:endParaRPr lang="ru-RU" dirty="0">
              <a:latin typeface="Bangla MN"/>
              <a:cs typeface="Bangla M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5736390"/>
            <a:ext cx="1498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Bangla MN"/>
                <a:cs typeface="Bangla MN"/>
              </a:rPr>
              <a:t>THE</a:t>
            </a:r>
            <a:r>
              <a:rPr lang="ru-RU" b="1" dirty="0" smtClean="0">
                <a:latin typeface="Bangla MN"/>
                <a:cs typeface="Bangla MN"/>
              </a:rPr>
              <a:t> APPLICATION IDEA</a:t>
            </a:r>
            <a:endParaRPr lang="ru-RU" b="1" dirty="0">
              <a:latin typeface="Bangla MN"/>
              <a:cs typeface="Bangla M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Bangla MN"/>
                <a:cs typeface="Bangla MN"/>
              </a:rPr>
              <a:t>The main idea is to create an arcade game with the use of different control and input types which android devices are able to provide: microphone, tilt, swipe, compass. The game unique style includes hand-drawn graphics and composed music. </a:t>
            </a:r>
            <a:endParaRPr lang="ru-RU" dirty="0">
              <a:latin typeface="Bangla MN"/>
              <a:cs typeface="Bangla M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32133" y="5503333"/>
            <a:ext cx="1219200" cy="1083734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 descr="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3" y="550333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Bangla MN"/>
                <a:cs typeface="Bangla MN"/>
              </a:rPr>
              <a:t>A</a:t>
            </a:r>
            <a:r>
              <a:rPr lang="ru-RU" b="1" dirty="0" smtClean="0">
                <a:latin typeface="Bangla MN"/>
                <a:cs typeface="Bangla MN"/>
              </a:rPr>
              <a:t>PPLICATION FEATURES</a:t>
            </a:r>
            <a:endParaRPr lang="ru-RU" b="1" dirty="0">
              <a:latin typeface="Bangla MN"/>
              <a:cs typeface="Bangla M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0504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In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Pillow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Nightmare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, the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player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is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able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to:</a:t>
            </a:r>
          </a:p>
          <a:p>
            <a:pPr>
              <a:buFont typeface="Courier New"/>
              <a:buChar char="o"/>
              <a:defRPr/>
            </a:pP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Move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the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character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Bangla MN"/>
              <a:cs typeface="Bangla MN"/>
            </a:endParaRPr>
          </a:p>
          <a:p>
            <a:pPr>
              <a:buFont typeface="Courier New"/>
              <a:buChar char="o"/>
              <a:defRPr/>
            </a:pP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Kill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the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enemies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by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throwing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the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pillow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Bangla MN"/>
              <a:cs typeface="Bangla MN"/>
            </a:endParaRPr>
          </a:p>
          <a:p>
            <a:pPr>
              <a:buFont typeface="Courier New"/>
              <a:buChar char="o"/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Play in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slow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motion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rPr>
              <a:t>mode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09567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Bangla MN"/>
                <a:cs typeface="Bangla MN"/>
              </a:rPr>
              <a:t>MOVING THE CHARACTER</a:t>
            </a:r>
            <a:endParaRPr lang="ru-RU" b="1" dirty="0">
              <a:latin typeface="Bangla MN"/>
              <a:cs typeface="Bangla MN"/>
            </a:endParaRPr>
          </a:p>
        </p:txBody>
      </p:sp>
      <p:pic>
        <p:nvPicPr>
          <p:cNvPr id="4" name="Содержимое 3" descr="rotate to navigate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  <p:pic>
        <p:nvPicPr>
          <p:cNvPr id="5" name="Изображение 4" descr="luna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657599"/>
            <a:ext cx="795867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Bangla MN"/>
                <a:cs typeface="Bangla MN"/>
              </a:rPr>
              <a:t>SLOW MOTION MODE</a:t>
            </a:r>
            <a:endParaRPr lang="ru-RU" b="1" dirty="0">
              <a:latin typeface="Bangla MN"/>
              <a:cs typeface="Bangla MN"/>
            </a:endParaRPr>
          </a:p>
        </p:txBody>
      </p:sp>
      <p:pic>
        <p:nvPicPr>
          <p:cNvPr id="4" name="Содержимое 3" descr="scream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23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Bangla MN"/>
                <a:cs typeface="Bangla MN"/>
              </a:rPr>
              <a:t>K</a:t>
            </a:r>
            <a:r>
              <a:rPr lang="ru-RU" b="1" dirty="0" smtClean="0">
                <a:latin typeface="Bangla MN"/>
                <a:cs typeface="Bangla MN"/>
              </a:rPr>
              <a:t>ILL THE ENEMIES</a:t>
            </a:r>
            <a:endParaRPr lang="ru-RU" b="1" dirty="0">
              <a:latin typeface="Bangla MN"/>
              <a:cs typeface="Bangla MN"/>
            </a:endParaRPr>
          </a:p>
        </p:txBody>
      </p:sp>
      <p:pic>
        <p:nvPicPr>
          <p:cNvPr id="4" name="Содержимое 3" descr="swipe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303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Bangla MN"/>
                <a:cs typeface="Bangla MN"/>
              </a:rPr>
              <a:t>C</a:t>
            </a:r>
            <a:r>
              <a:rPr lang="ru-RU" b="1" dirty="0" smtClean="0">
                <a:latin typeface="Bangla MN"/>
                <a:cs typeface="Bangla MN"/>
              </a:rPr>
              <a:t>ODING WORK CONCLUSIONS</a:t>
            </a:r>
            <a:endParaRPr lang="ru-RU" b="1" dirty="0">
              <a:latin typeface="Bangla MN"/>
              <a:cs typeface="Bangla M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angla MN"/>
                <a:cs typeface="Bangla MN"/>
              </a:rPr>
              <a:t>D</a:t>
            </a:r>
            <a:r>
              <a:rPr lang="ru-RU" dirty="0" err="1" smtClean="0">
                <a:latin typeface="Bangla MN"/>
                <a:cs typeface="Bangla MN"/>
              </a:rPr>
              <a:t>uring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the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work</a:t>
            </a:r>
            <a:r>
              <a:rPr lang="ru-RU" dirty="0" smtClean="0">
                <a:latin typeface="Bangla MN"/>
                <a:cs typeface="Bangla MN"/>
              </a:rPr>
              <a:t>, </a:t>
            </a:r>
            <a:r>
              <a:rPr lang="ru-RU" dirty="0" err="1" smtClean="0">
                <a:latin typeface="Bangla MN"/>
                <a:cs typeface="Bangla MN"/>
              </a:rPr>
              <a:t>we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have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consumed</a:t>
            </a:r>
            <a:r>
              <a:rPr lang="ru-RU" dirty="0" smtClean="0">
                <a:latin typeface="Bangla MN"/>
                <a:cs typeface="Bangla MN"/>
              </a:rPr>
              <a:t>:</a:t>
            </a:r>
          </a:p>
          <a:p>
            <a:pPr>
              <a:buFont typeface="Courier New"/>
              <a:buChar char="o"/>
            </a:pPr>
            <a:endParaRPr lang="ru-RU" dirty="0" smtClean="0">
              <a:latin typeface="Bangla MN"/>
              <a:cs typeface="Bangla MN"/>
            </a:endParaRPr>
          </a:p>
          <a:p>
            <a:pPr>
              <a:buFont typeface="Courier New"/>
              <a:buChar char="o"/>
            </a:pPr>
            <a:r>
              <a:rPr lang="ru-RU" dirty="0" smtClean="0">
                <a:latin typeface="Bangla MN"/>
                <a:cs typeface="Bangla MN"/>
              </a:rPr>
              <a:t>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17 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7         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2</a:t>
            </a:r>
          </a:p>
          <a:p>
            <a:pPr>
              <a:buFont typeface="Courier New"/>
              <a:buChar char="o"/>
            </a:pPr>
            <a:r>
              <a:rPr lang="ru-RU" dirty="0" smtClean="0">
                <a:latin typeface="Bangla MN"/>
                <a:cs typeface="Bangla MN"/>
              </a:rPr>
              <a:t>   </a:t>
            </a:r>
          </a:p>
          <a:p>
            <a:pPr>
              <a:buFont typeface="Courier New"/>
              <a:buChar char="o"/>
            </a:pPr>
            <a:r>
              <a:rPr lang="ru-RU" dirty="0" smtClean="0">
                <a:latin typeface="Bangla MN"/>
                <a:cs typeface="Bangla MN"/>
              </a:rPr>
              <a:t>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12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15       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1</a:t>
            </a:r>
          </a:p>
          <a:p>
            <a:pPr>
              <a:buFont typeface="Courier New"/>
              <a:buChar char="o"/>
            </a:pPr>
            <a:endParaRPr lang="ru-RU" dirty="0">
              <a:latin typeface="Bangla MN"/>
              <a:cs typeface="Bangla MN"/>
            </a:endParaRPr>
          </a:p>
          <a:p>
            <a:pPr>
              <a:buFont typeface="Courier New"/>
              <a:buChar char="o"/>
            </a:pPr>
            <a:r>
              <a:rPr lang="ru-RU" dirty="0" smtClean="0">
                <a:latin typeface="Bangla MN"/>
                <a:cs typeface="Bangla MN"/>
              </a:rPr>
              <a:t>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10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6                          </a:t>
            </a:r>
            <a:r>
              <a:rPr lang="ru-RU" dirty="0" err="1" smtClean="0">
                <a:latin typeface="Bangla MN"/>
                <a:cs typeface="Bangla MN"/>
              </a:rPr>
              <a:t>x</a:t>
            </a:r>
            <a:r>
              <a:rPr lang="ru-RU" dirty="0" smtClean="0">
                <a:latin typeface="Bangla MN"/>
                <a:cs typeface="Bangla MN"/>
              </a:rPr>
              <a:t> 0</a:t>
            </a:r>
            <a:endParaRPr lang="ru-RU" dirty="0">
              <a:latin typeface="Bangla MN"/>
              <a:cs typeface="Bangla MN"/>
            </a:endParaRPr>
          </a:p>
        </p:txBody>
      </p:sp>
      <p:pic>
        <p:nvPicPr>
          <p:cNvPr id="4" name="Изображение 3" descr="AA0219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0428"/>
            <a:ext cx="697330" cy="1172522"/>
          </a:xfrm>
          <a:prstGeom prst="rect">
            <a:avLst/>
          </a:prstGeom>
        </p:spPr>
      </p:pic>
      <p:pic>
        <p:nvPicPr>
          <p:cNvPr id="5" name="Изображение 4" descr="skd18808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7" y="3589361"/>
            <a:ext cx="731223" cy="953850"/>
          </a:xfrm>
          <a:prstGeom prst="rect">
            <a:avLst/>
          </a:prstGeom>
        </p:spPr>
      </p:pic>
      <p:pic>
        <p:nvPicPr>
          <p:cNvPr id="6" name="Изображение 5" descr="AA0263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7" y="4747677"/>
            <a:ext cx="835336" cy="140688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034" y="3603644"/>
            <a:ext cx="1610187" cy="9562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812" y="2107654"/>
            <a:ext cx="676820" cy="1305296"/>
          </a:xfrm>
          <a:prstGeom prst="rect">
            <a:avLst/>
          </a:prstGeom>
        </p:spPr>
      </p:pic>
      <p:pic>
        <p:nvPicPr>
          <p:cNvPr id="10" name="Изображение 9" descr="AA02635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35" y="5026154"/>
            <a:ext cx="1133914" cy="112840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954" y="2293961"/>
            <a:ext cx="2349500" cy="1295400"/>
          </a:xfrm>
          <a:prstGeom prst="rect">
            <a:avLst/>
          </a:prstGeom>
        </p:spPr>
      </p:pic>
      <p:pic>
        <p:nvPicPr>
          <p:cNvPr id="13" name="Изображение 12" descr="AA02633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69" y="3471776"/>
            <a:ext cx="1283632" cy="1088079"/>
          </a:xfrm>
          <a:prstGeom prst="rect">
            <a:avLst/>
          </a:prstGeom>
        </p:spPr>
      </p:pic>
      <p:pic>
        <p:nvPicPr>
          <p:cNvPr id="15" name="Изображение 14" descr="AA02666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32" y="4747677"/>
            <a:ext cx="589567" cy="1372083"/>
          </a:xfrm>
          <a:prstGeom prst="rect">
            <a:avLst/>
          </a:prstGeom>
        </p:spPr>
      </p:pic>
      <p:pic>
        <p:nvPicPr>
          <p:cNvPr id="16" name="Изображение 15" descr="FD00006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01" y="5165682"/>
            <a:ext cx="660331" cy="9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Bangla MN"/>
                <a:cs typeface="Bangla MN"/>
              </a:rPr>
              <a:t>C</a:t>
            </a:r>
            <a:r>
              <a:rPr lang="ru-RU" b="1" dirty="0">
                <a:latin typeface="Bangla MN"/>
                <a:cs typeface="Bangla MN"/>
              </a:rPr>
              <a:t>ODING WORK 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Bangla MN"/>
                <a:cs typeface="Bangla MN"/>
              </a:rPr>
              <a:t>And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all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this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has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been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processed</a:t>
            </a:r>
            <a:r>
              <a:rPr lang="ru-RU" dirty="0" smtClean="0">
                <a:latin typeface="Bangla MN"/>
                <a:cs typeface="Bangla MN"/>
              </a:rPr>
              <a:t> </a:t>
            </a:r>
            <a:r>
              <a:rPr lang="ru-RU" dirty="0" err="1" smtClean="0">
                <a:latin typeface="Bangla MN"/>
                <a:cs typeface="Bangla MN"/>
              </a:rPr>
              <a:t>into</a:t>
            </a:r>
            <a:r>
              <a:rPr lang="ru-RU" dirty="0" smtClean="0">
                <a:latin typeface="Bangla MN"/>
                <a:cs typeface="Bangla MN"/>
              </a:rPr>
              <a:t>: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x</a:t>
            </a:r>
            <a:r>
              <a:rPr lang="ru-RU" dirty="0" smtClean="0"/>
              <a:t> </a:t>
            </a:r>
            <a:r>
              <a:rPr lang="ru-RU" dirty="0" err="1" smtClean="0"/>
              <a:t>lines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code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7 </a:t>
            </a:r>
            <a:r>
              <a:rPr lang="ru-RU" dirty="0" err="1" smtClean="0"/>
              <a:t>music</a:t>
            </a:r>
            <a:r>
              <a:rPr lang="ru-RU" dirty="0" smtClean="0"/>
              <a:t> </a:t>
            </a:r>
            <a:r>
              <a:rPr lang="ru-RU" dirty="0" err="1" smtClean="0"/>
              <a:t>tracks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44 </a:t>
            </a:r>
            <a:r>
              <a:rPr lang="ru-RU" dirty="0" err="1" smtClean="0"/>
              <a:t>images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2 </a:t>
            </a:r>
            <a:r>
              <a:rPr lang="ru-RU" dirty="0" err="1" smtClean="0"/>
              <a:t>presentations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109941"/>
      </p:ext>
    </p:extLst>
  </p:cSld>
  <p:clrMapOvr>
    <a:masterClrMapping/>
  </p:clrMapOvr>
</p:sld>
</file>

<file path=ppt/theme/theme1.xml><?xml version="1.0" encoding="utf-8"?>
<a:theme xmlns:a="http://schemas.openxmlformats.org/drawingml/2006/main" name=" Черный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Черный .thmx</Template>
  <TotalTime>57</TotalTime>
  <Words>154</Words>
  <Application>Microsoft Macintosh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 Черный </vt:lpstr>
      <vt:lpstr>PILLOW NIGHTMARE</vt:lpstr>
      <vt:lpstr>THE APPLICATION IDEA</vt:lpstr>
      <vt:lpstr>APPLICATION FEATURES</vt:lpstr>
      <vt:lpstr>MOVING THE CHARACTER</vt:lpstr>
      <vt:lpstr>SLOW MOTION MODE</vt:lpstr>
      <vt:lpstr>KILL THE ENEMIES</vt:lpstr>
      <vt:lpstr>CODING WORK CONCLUSIONS</vt:lpstr>
      <vt:lpstr>CODING WORK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Pillow Nightmare</dc:title>
  <dc:creator>Alexandra Petrova</dc:creator>
  <cp:lastModifiedBy>Alexandra Petrova</cp:lastModifiedBy>
  <cp:revision>7</cp:revision>
  <dcterms:created xsi:type="dcterms:W3CDTF">2012-07-08T09:05:11Z</dcterms:created>
  <dcterms:modified xsi:type="dcterms:W3CDTF">2012-07-08T10:14:28Z</dcterms:modified>
</cp:coreProperties>
</file>