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2" r:id="rId2"/>
    <p:sldId id="322" r:id="rId3"/>
    <p:sldId id="327" r:id="rId4"/>
    <p:sldId id="328" r:id="rId5"/>
    <p:sldId id="332" r:id="rId6"/>
    <p:sldId id="330" r:id="rId7"/>
    <p:sldId id="333" r:id="rId8"/>
    <p:sldId id="311" r:id="rId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D520"/>
    <a:srgbClr val="ED174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3908" autoAdjust="0"/>
  </p:normalViewPr>
  <p:slideViewPr>
    <p:cSldViewPr>
      <p:cViewPr>
        <p:scale>
          <a:sx n="55" d="100"/>
          <a:sy n="55" d="100"/>
        </p:scale>
        <p:origin x="-10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E374-5D30-411B-AD68-775357A12594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03FD-EB5F-47C8-A1F5-8671EFF4E6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83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730B-6D61-4AD1-BE1A-699CFE924391}" type="datetimeFigureOut">
              <a:rPr lang="en-US" smtClean="0"/>
              <a:pPr/>
              <a:t>5/7/2014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86D5-C668-4B6B-85F0-F741321C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3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86D5-C668-4B6B-85F0-F741321CA6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a ensimmäinen log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nnus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6844" y="1445845"/>
            <a:ext cx="7488832" cy="34694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ssi ottsikko, leipis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FF6600"/>
              </a:buClr>
              <a:buNone/>
              <a:defRPr/>
            </a:lvl1pPr>
            <a:lvl2pPr>
              <a:buClr>
                <a:srgbClr val="FF6600"/>
              </a:buClr>
              <a:buNone/>
              <a:defRPr/>
            </a:lvl2pPr>
            <a:lvl3pPr>
              <a:buClr>
                <a:srgbClr val="FF6600"/>
              </a:buClr>
              <a:buNone/>
              <a:defRPr/>
            </a:lvl3pPr>
            <a:lvl4pPr>
              <a:buClr>
                <a:srgbClr val="FF6600"/>
              </a:buClr>
              <a:buNone/>
              <a:defRPr/>
            </a:lvl4pPr>
            <a:lvl5pPr>
              <a:buClr>
                <a:srgbClr val="FF6600"/>
              </a:buCl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hreä otsikko, leipis li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D52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40D520"/>
              </a:buClr>
              <a:defRPr/>
            </a:lvl1pPr>
            <a:lvl2pPr>
              <a:buClr>
                <a:srgbClr val="40D520"/>
              </a:buClr>
              <a:defRPr/>
            </a:lvl2pPr>
            <a:lvl3pPr>
              <a:buClr>
                <a:srgbClr val="40D520"/>
              </a:buClr>
              <a:defRPr/>
            </a:lvl3pPr>
            <a:lvl4pPr>
              <a:buClr>
                <a:srgbClr val="40D520"/>
              </a:buClr>
              <a:defRPr/>
            </a:lvl4pPr>
            <a:lvl5pPr>
              <a:buClr>
                <a:srgbClr val="40D52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hreä otsikko, leipis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D52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40D520"/>
              </a:buClr>
              <a:buNone/>
              <a:defRPr/>
            </a:lvl1pPr>
            <a:lvl2pPr>
              <a:buClr>
                <a:srgbClr val="40D520"/>
              </a:buClr>
              <a:buNone/>
              <a:defRPr/>
            </a:lvl2pPr>
            <a:lvl3pPr>
              <a:buClr>
                <a:srgbClr val="40D520"/>
              </a:buClr>
              <a:buNone/>
              <a:defRPr/>
            </a:lvl3pPr>
            <a:lvl4pPr>
              <a:buClr>
                <a:srgbClr val="40D520"/>
              </a:buClr>
              <a:buNone/>
              <a:defRPr/>
            </a:lvl4pPr>
            <a:lvl5pPr>
              <a:buClr>
                <a:srgbClr val="40D520"/>
              </a:buCl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ansi/otsikko 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tsikko_taust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0394"/>
            <a:ext cx="3431765" cy="418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996" y="1700808"/>
            <a:ext cx="6429420" cy="11430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996" y="29152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D17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/otsikko 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tsikko_taust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0394"/>
            <a:ext cx="3431765" cy="418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996" y="1700808"/>
            <a:ext cx="6429420" cy="11430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996" y="29152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/otsikko 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tsikko_taust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0394"/>
            <a:ext cx="3431765" cy="418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996" y="1700808"/>
            <a:ext cx="6429420" cy="11430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996" y="29152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0D5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sta otsikko, leipis list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sta otsikko, leipis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ainen ottsikko, leipis li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ainen ottsikko, leipis Kappaleess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ssi ottsikko, leipis li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2128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212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21288"/>
            <a:ext cx="2133600" cy="365125"/>
          </a:xfrm>
        </p:spPr>
        <p:txBody>
          <a:bodyPr/>
          <a:lstStyle/>
          <a:p>
            <a:fld id="{0E046DB4-8010-4075-B969-6AE8D1534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Picture 12" descr="tex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86588" y="6529757"/>
              <a:ext cx="3970825" cy="2518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212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7A9B232-9AE6-4280-9ED0-D612EA764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2" r:id="rId3"/>
    <p:sldLayoutId id="2147483649" r:id="rId4"/>
    <p:sldLayoutId id="2147483650" r:id="rId5"/>
    <p:sldLayoutId id="2147483661" r:id="rId6"/>
    <p:sldLayoutId id="2147483660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ransition>
    <p:fade thruBlk="1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D174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174D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174D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174D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174D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174D"/>
        </a:buClr>
        <a:buFont typeface="Arial" pitchFamily="34" charset="0"/>
        <a:buChar char="−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912768" cy="1143008"/>
          </a:xfrm>
        </p:spPr>
        <p:txBody>
          <a:bodyPr>
            <a:normAutofit/>
          </a:bodyPr>
          <a:lstStyle/>
          <a:p>
            <a:pPr algn="ctr"/>
            <a:r>
              <a:rPr lang="en-US" sz="2000" cap="all" dirty="0" smtClean="0">
                <a:solidFill>
                  <a:schemeClr val="bg1">
                    <a:lumMod val="50000"/>
                  </a:schemeClr>
                </a:solidFill>
              </a:rPr>
              <a:t>ANDROID CODE CAMP</a:t>
            </a:r>
            <a:endParaRPr lang="en-US" sz="20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632" y="2276872"/>
            <a:ext cx="6872808" cy="21126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ED174D"/>
                </a:solidFill>
              </a:rPr>
              <a:t>CAR LOCATOR</a:t>
            </a:r>
          </a:p>
          <a:p>
            <a:pPr algn="ctr"/>
            <a:r>
              <a:rPr lang="en-US" sz="3600" b="1" dirty="0" smtClean="0">
                <a:solidFill>
                  <a:srgbClr val="ED174D"/>
                </a:solidFill>
              </a:rPr>
              <a:t>“Android, Where I Park My Car ?!</a:t>
            </a:r>
          </a:p>
          <a:p>
            <a:pPr algn="ctr"/>
            <a:r>
              <a:rPr lang="en-US" sz="3600" b="1" dirty="0" smtClean="0">
                <a:solidFill>
                  <a:srgbClr val="ED174D"/>
                </a:solidFill>
              </a:rPr>
              <a:t>(</a:t>
            </a:r>
            <a:r>
              <a:rPr lang="en-US" sz="3600" b="1" dirty="0" err="1" smtClean="0">
                <a:solidFill>
                  <a:srgbClr val="ED174D"/>
                </a:solidFill>
              </a:rPr>
              <a:t>parkMyCar</a:t>
            </a:r>
            <a:r>
              <a:rPr lang="en-US" sz="3600" b="1" dirty="0" smtClean="0">
                <a:solidFill>
                  <a:srgbClr val="ED174D"/>
                </a:solidFill>
              </a:rPr>
              <a:t>!)”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4509120"/>
            <a:ext cx="3672408" cy="180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00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ffectLst/>
              </a:rPr>
              <a:t>Group :</a:t>
            </a:r>
          </a:p>
          <a:p>
            <a:pPr algn="l"/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ffectLst/>
              </a:rPr>
              <a:t>0392591 </a:t>
            </a:r>
            <a:r>
              <a:rPr lang="en-US" cap="none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Mehar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cap="none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Ullah</a:t>
            </a:r>
            <a:endParaRPr lang="en-US" cap="none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l"/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ffectLst/>
              </a:rPr>
              <a:t>0406212 </a:t>
            </a:r>
            <a:r>
              <a:rPr lang="en-US" cap="none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Norismiza</a:t>
            </a:r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Ismail</a:t>
            </a:r>
          </a:p>
          <a:p>
            <a:pPr algn="l"/>
            <a:r>
              <a:rPr lang="en-US" cap="none" dirty="0" smtClean="0">
                <a:solidFill>
                  <a:schemeClr val="bg1">
                    <a:lumMod val="50000"/>
                  </a:schemeClr>
                </a:solidFill>
                <a:effectLst/>
              </a:rPr>
              <a:t>0406403 Wu </a:t>
            </a:r>
            <a:r>
              <a:rPr lang="en-US" cap="none" dirty="0" err="1" smtClean="0">
                <a:solidFill>
                  <a:schemeClr val="bg1">
                    <a:lumMod val="50000"/>
                  </a:schemeClr>
                </a:solidFill>
                <a:effectLst/>
              </a:rPr>
              <a:t>Yongyi</a:t>
            </a:r>
            <a:endParaRPr lang="en-US" cap="none" dirty="0" smtClean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24930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Service Audience</a:t>
            </a:r>
            <a:endParaRPr lang="fi-FI" b="1" dirty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Clients with </a:t>
            </a:r>
            <a:r>
              <a:rPr lang="en-US" sz="2800" dirty="0" err="1" smtClean="0"/>
              <a:t>handphones</a:t>
            </a:r>
            <a:r>
              <a:rPr lang="en-US" sz="2800" dirty="0" smtClean="0"/>
              <a:t> or Smartphones. 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 smtClean="0"/>
              <a:t>Type of clients 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800" dirty="0" smtClean="0"/>
              <a:t>All car users (drivers and passengers)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Example : A family go to Shopping Mall. The driver park the car at a location. Everyone has his/her shopping place and go separately. Later, the driver and family could find where their car by the apps…</a:t>
            </a:r>
            <a:endParaRPr lang="en-MY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Mobile/Wireless Devices &amp; Communication Technologies</a:t>
            </a:r>
            <a:endParaRPr lang="fi-FI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162880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Mobile/Wireless Devices for this service are:</a:t>
            </a:r>
            <a:endParaRPr lang="en-MY" sz="2800" dirty="0"/>
          </a:p>
          <a:p>
            <a:r>
              <a:rPr lang="en-US" sz="2800" dirty="0"/>
              <a:t>a. GPS enabled devices</a:t>
            </a:r>
            <a:endParaRPr lang="en-MY" sz="2800" dirty="0"/>
          </a:p>
          <a:p>
            <a:r>
              <a:rPr lang="en-US" sz="2800" dirty="0"/>
              <a:t>b. Android programming language </a:t>
            </a:r>
            <a:endParaRPr lang="en-MY" sz="2800" dirty="0"/>
          </a:p>
          <a:p>
            <a:r>
              <a:rPr lang="en-US" sz="2800" dirty="0"/>
              <a:t>c. Android Samsung mobile phones/Galaxy </a:t>
            </a:r>
            <a:r>
              <a:rPr lang="en-US" sz="2800" dirty="0" smtClean="0"/>
              <a:t>tab/Nexus</a:t>
            </a:r>
            <a:endParaRPr lang="en-MY" sz="2800" dirty="0"/>
          </a:p>
          <a:p>
            <a:r>
              <a:rPr lang="en-US" sz="2800" dirty="0"/>
              <a:t> </a:t>
            </a:r>
            <a:endParaRPr lang="en-MY" sz="2800" dirty="0"/>
          </a:p>
          <a:p>
            <a:r>
              <a:rPr lang="en-US" sz="2800" dirty="0"/>
              <a:t>The Communication technologies for the service are:</a:t>
            </a:r>
            <a:endParaRPr lang="en-MY" sz="2800" dirty="0"/>
          </a:p>
          <a:p>
            <a:r>
              <a:rPr lang="en-US" sz="2800" dirty="0"/>
              <a:t>a. </a:t>
            </a:r>
            <a:r>
              <a:rPr lang="fi-FI" sz="2800" dirty="0"/>
              <a:t>Global Positioning System (GPS) </a:t>
            </a:r>
            <a:endParaRPr lang="en-MY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Functionality</a:t>
            </a:r>
            <a:endParaRPr lang="fi-FI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1628507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a. Obtain </a:t>
            </a:r>
            <a:r>
              <a:rPr lang="en-US" sz="2800" dirty="0" smtClean="0"/>
              <a:t>car current </a:t>
            </a:r>
            <a:r>
              <a:rPr lang="en-US" sz="2800" dirty="0"/>
              <a:t>location</a:t>
            </a:r>
            <a:endParaRPr lang="en-MY" sz="2800" dirty="0"/>
          </a:p>
          <a:p>
            <a:r>
              <a:rPr lang="en-US" sz="2800" dirty="0"/>
              <a:t>b. Display location GPS coordinate </a:t>
            </a:r>
            <a:r>
              <a:rPr lang="en-US" sz="2800" dirty="0" smtClean="0"/>
              <a:t>and address </a:t>
            </a:r>
          </a:p>
          <a:p>
            <a:r>
              <a:rPr lang="en-US" sz="2800" dirty="0" smtClean="0"/>
              <a:t>c</a:t>
            </a:r>
            <a:r>
              <a:rPr lang="en-US" sz="2800" dirty="0"/>
              <a:t>. Display map-based </a:t>
            </a:r>
            <a:r>
              <a:rPr lang="en-US" sz="2800" dirty="0" smtClean="0"/>
              <a:t>location (Google Map)</a:t>
            </a:r>
            <a:endParaRPr lang="en-MY" sz="2800" dirty="0"/>
          </a:p>
          <a:p>
            <a:r>
              <a:rPr lang="en-US" sz="2800" dirty="0"/>
              <a:t>d. </a:t>
            </a:r>
            <a:r>
              <a:rPr lang="en-US" sz="2800" dirty="0" smtClean="0"/>
              <a:t>Direction to the Car from current location</a:t>
            </a:r>
            <a:endParaRPr lang="en-MY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Application Prototype : </a:t>
            </a:r>
            <a:r>
              <a:rPr lang="en-US" sz="2400" b="1" dirty="0"/>
              <a:t>Main </a:t>
            </a:r>
            <a:r>
              <a:rPr lang="en-US" sz="2400" b="1" dirty="0" smtClean="0"/>
              <a:t>Application</a:t>
            </a:r>
            <a:r>
              <a:rPr lang="fi-FI" sz="2400" b="1" dirty="0" smtClean="0"/>
              <a:t> </a:t>
            </a:r>
            <a:r>
              <a:rPr lang="en-US" sz="2400" b="1" dirty="0" smtClean="0"/>
              <a:t>Browser</a:t>
            </a:r>
            <a:endParaRPr lang="fi-FI" sz="2400" b="1" dirty="0"/>
          </a:p>
        </p:txBody>
      </p:sp>
      <p:pic>
        <p:nvPicPr>
          <p:cNvPr id="1026" name="Picture 2" descr="E:\AndroidDeveloper\Images\dem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64397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234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b="1" dirty="0" smtClean="0"/>
              <a:t>Current Location (Where the Car Parked) and Logged the Location (GPS Coordinate)</a:t>
            </a:r>
            <a:endParaRPr lang="fi-FI" b="1" dirty="0"/>
          </a:p>
        </p:txBody>
      </p:sp>
      <p:pic>
        <p:nvPicPr>
          <p:cNvPr id="2050" name="Picture 2" descr="E:\AndroidDeveloper\Images\demoMa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02279" cy="74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768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b="1" dirty="0" smtClean="0"/>
              <a:t>Find The Car Location from the Current Location</a:t>
            </a:r>
            <a:endParaRPr lang="fi-FI" b="1" dirty="0"/>
          </a:p>
        </p:txBody>
      </p:sp>
      <p:pic>
        <p:nvPicPr>
          <p:cNvPr id="3074" name="Picture 2" descr="E:\AndroidDeveloper\Images\demoMai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88832" cy="70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234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35696" y="3573016"/>
            <a:ext cx="6400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D174D"/>
                </a:solidFill>
              </a:rPr>
              <a:t>Thank you for your attention!</a:t>
            </a:r>
            <a:endParaRPr lang="ru-RU" dirty="0">
              <a:solidFill>
                <a:srgbClr val="ED17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1579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Tpowerpoint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191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LUTpowerpointpohja</vt:lpstr>
      <vt:lpstr>ANDROID CODE CAMP</vt:lpstr>
      <vt:lpstr>Service Audience</vt:lpstr>
      <vt:lpstr>Mobile/Wireless Devices &amp; Communication Technologies</vt:lpstr>
      <vt:lpstr>Application Functionality</vt:lpstr>
      <vt:lpstr>Application Prototype : Main Application Browser</vt:lpstr>
      <vt:lpstr>Current Location (Where the Car Parked) and Logged the Location (GPS Coordinate)</vt:lpstr>
      <vt:lpstr>Find The Car Location from the Current Location</vt:lpstr>
      <vt:lpstr>PowerPoint Presentation</vt:lpstr>
    </vt:vector>
  </TitlesOfParts>
  <Company>Lappeenrannan teknillinen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tuotila</dc:creator>
  <cp:lastModifiedBy>Ismiza</cp:lastModifiedBy>
  <cp:revision>281</cp:revision>
  <dcterms:created xsi:type="dcterms:W3CDTF">2011-09-21T09:28:58Z</dcterms:created>
  <dcterms:modified xsi:type="dcterms:W3CDTF">2014-05-07T06:53:54Z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842895855</vt:i4>
  </property>
  <property fmtid="{D5CDD505-2E9C-101B-9397-08002B2CF9AE}" pid="3" name="_NewReviewCycle">
    <vt:lpwstr/>
  </property>
  <property fmtid="{D5CDD505-2E9C-101B-9397-08002B2CF9AE}" pid="4" name="_EmailSubject">
    <vt:lpwstr>Group 7 - Exercise 1</vt:lpwstr>
  </property>
  <property fmtid="{D5CDD505-2E9C-101B-9397-08002B2CF9AE}" pid="5" name="_AuthorEmail">
    <vt:lpwstr>Maria.Kononova@lut.fi</vt:lpwstr>
  </property>
  <property fmtid="{D5CDD505-2E9C-101B-9397-08002B2CF9AE}" pid="6" name="_AuthorEmailDisplayName">
    <vt:lpwstr>Maria Kononova</vt:lpwstr>
  </property>
</Properties>
</file>