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Game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 -edition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51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Team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Tatu Huttunen</a:t>
            </a:r>
          </a:p>
          <a:p>
            <a:r>
              <a:rPr lang="fi-FI" dirty="0" smtClean="0"/>
              <a:t>Kalle Kareinen</a:t>
            </a:r>
          </a:p>
          <a:p>
            <a:r>
              <a:rPr lang="fi-FI" dirty="0" smtClean="0"/>
              <a:t>Arttu Urpalainen</a:t>
            </a:r>
          </a:p>
          <a:p>
            <a:r>
              <a:rPr lang="fi-FI" dirty="0" smtClean="0"/>
              <a:t>Esko Naski</a:t>
            </a:r>
          </a:p>
          <a:p>
            <a:endParaRPr lang="fi-FI" dirty="0"/>
          </a:p>
          <a:p>
            <a:r>
              <a:rPr lang="fi-FI" dirty="0" smtClean="0"/>
              <a:t>Arttu Tolvanen, Tuomas Kuusisto (</a:t>
            </a:r>
            <a:r>
              <a:rPr lang="fi-FI" dirty="0" err="1" smtClean="0"/>
              <a:t>original</a:t>
            </a:r>
            <a:r>
              <a:rPr lang="fi-FI" dirty="0" smtClean="0"/>
              <a:t> version)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72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Crossovers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One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camera</a:t>
            </a:r>
            <a:endParaRPr lang="fi-FI" dirty="0" smtClean="0"/>
          </a:p>
          <a:p>
            <a:pPr lvl="1"/>
            <a:r>
              <a:rPr lang="fi-FI" dirty="0" err="1" smtClean="0"/>
              <a:t>Spot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in </a:t>
            </a:r>
            <a:r>
              <a:rPr lang="fi-FI" dirty="0" err="1" smtClean="0"/>
              <a:t>Minority</a:t>
            </a:r>
            <a:r>
              <a:rPr lang="fi-FI" dirty="0" smtClean="0"/>
              <a:t> Report to </a:t>
            </a:r>
            <a:r>
              <a:rPr lang="fi-FI" dirty="0" err="1" smtClean="0"/>
              <a:t>remove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camera</a:t>
            </a:r>
            <a:r>
              <a:rPr lang="fi-FI" dirty="0" smtClean="0"/>
              <a:t> at </a:t>
            </a:r>
            <a:r>
              <a:rPr lang="fi-FI" dirty="0" err="1" smtClean="0"/>
              <a:t>level</a:t>
            </a:r>
            <a:r>
              <a:rPr lang="fi-FI" dirty="0" smtClean="0"/>
              <a:t> 2</a:t>
            </a:r>
          </a:p>
          <a:p>
            <a:r>
              <a:rPr lang="fi-FI" dirty="0" err="1" smtClean="0"/>
              <a:t>Pacman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1"/>
            <a:r>
              <a:rPr lang="fi-FI" dirty="0" err="1" smtClean="0"/>
              <a:t>Earn</a:t>
            </a:r>
            <a:r>
              <a:rPr lang="fi-FI" dirty="0" smtClean="0"/>
              <a:t> 500 </a:t>
            </a:r>
            <a:r>
              <a:rPr lang="fi-FI" dirty="0" err="1" smtClean="0"/>
              <a:t>points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Pacman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r>
              <a:rPr lang="fi-FI" dirty="0" smtClean="0"/>
              <a:t> to </a:t>
            </a:r>
            <a:r>
              <a:rPr lang="fi-FI" dirty="0" err="1" smtClean="0"/>
              <a:t>unlock</a:t>
            </a:r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61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Achievements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Complete </a:t>
            </a:r>
            <a:r>
              <a:rPr lang="fi-FI" dirty="0" err="1" smtClean="0"/>
              <a:t>levels</a:t>
            </a:r>
            <a:endParaRPr lang="fi-FI" dirty="0" smtClean="0"/>
          </a:p>
          <a:p>
            <a:r>
              <a:rPr lang="fi-FI" dirty="0" smtClean="0"/>
              <a:t>Complete </a:t>
            </a:r>
            <a:r>
              <a:rPr lang="fi-FI" dirty="0" err="1" smtClean="0"/>
              <a:t>levels</a:t>
            </a:r>
            <a:r>
              <a:rPr lang="fi-FI" dirty="0" smtClean="0"/>
              <a:t> </a:t>
            </a:r>
            <a:r>
              <a:rPr lang="fi-FI" dirty="0" err="1" smtClean="0"/>
              <a:t>fast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82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Technologies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HTML 5 </a:t>
            </a:r>
            <a:r>
              <a:rPr lang="fi-FI" dirty="0" err="1" smtClean="0"/>
              <a:t>Canvas</a:t>
            </a:r>
            <a:endParaRPr lang="fi-FI" dirty="0" smtClean="0"/>
          </a:p>
          <a:p>
            <a:r>
              <a:rPr lang="fi-FI" dirty="0" err="1" smtClean="0"/>
              <a:t>Javascript</a:t>
            </a:r>
            <a:endParaRPr lang="fi-FI" dirty="0" smtClean="0"/>
          </a:p>
          <a:p>
            <a:r>
              <a:rPr lang="fi-FI" dirty="0" err="1" smtClean="0"/>
              <a:t>jQuery</a:t>
            </a:r>
            <a:endParaRPr lang="fi-FI" dirty="0" smtClean="0"/>
          </a:p>
          <a:p>
            <a:r>
              <a:rPr lang="fi-FI" dirty="0" smtClean="0"/>
              <a:t>Ajax</a:t>
            </a:r>
          </a:p>
          <a:p>
            <a:r>
              <a:rPr lang="fi-FI" dirty="0" err="1" smtClean="0"/>
              <a:t>Gimp</a:t>
            </a:r>
            <a:r>
              <a:rPr lang="fi-FI" dirty="0" smtClean="0"/>
              <a:t> 2.0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152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72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On the Run</vt:lpstr>
      <vt:lpstr>Team</vt:lpstr>
      <vt:lpstr>Crossovers</vt:lpstr>
      <vt:lpstr>Achievements</vt:lpstr>
      <vt:lpstr>Technologies</vt:lpstr>
    </vt:vector>
  </TitlesOfParts>
  <Company>LUT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Run</dc:title>
  <dc:creator>Esko Naski</dc:creator>
  <cp:lastModifiedBy>Esko Naski</cp:lastModifiedBy>
  <cp:revision>6</cp:revision>
  <dcterms:created xsi:type="dcterms:W3CDTF">2014-09-28T01:25:36Z</dcterms:created>
  <dcterms:modified xsi:type="dcterms:W3CDTF">2014-09-28T01:56:18Z</dcterms:modified>
</cp:coreProperties>
</file>