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7" autoAdjust="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0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93108-5EAD-444C-964F-3483D0BD80C0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4E7A-688B-41BF-AB66-6C38EF90E8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C970-F737-405C-9DEE-7216C27D5101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73E8-A0A5-41F7-8FF4-044ADF7196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B7ED-5A92-429C-B859-E4893DF07130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4DC0-2979-46E9-94EF-E1D10E3D21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81C616-1B9A-49FA-9299-420E2501CF24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853DA1-2677-420E-B4F3-524F95BE36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E03B-D0F6-4269-A6D1-47583C16B523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6132-CF76-4A18-ACDD-2D247A699C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D842-BACB-4947-BC1F-8A58D9D5F7D4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D132-3A77-40DD-80DB-E42EACE559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3717-31D4-476C-A264-DE17A2C0CF51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9DF7-5111-45D5-9FFA-121F9CB60A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B0B8DC-B737-4886-9D09-09F1538D4DA8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C4EC95-CE89-4994-A927-BB637F1F4D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B5D7-B46B-476F-973A-286D5AABD85E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3358-CBE2-4E35-9F50-24FC9B35D6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57A8FD-1D64-4509-9CBD-D576DA640DFC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68F266-F6DF-4A28-9898-FE6ABC52C9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8CADE7-8588-4462-B1FE-BBB39FAECB98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40D0F8-2385-49BE-A325-437027EDC9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F221A77-D82B-49EC-9B74-1133E9D734A1}" type="datetimeFigureOut">
              <a:rPr lang="es-ES"/>
              <a:pPr>
                <a:defRPr/>
              </a:pPr>
              <a:t>25/01/2011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4FC571D-DB0B-4A8E-9682-DC2975C143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9" r:id="rId6"/>
    <p:sldLayoutId id="2147483693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Trust’NGO</a:t>
            </a:r>
            <a:endParaRPr lang="es-ES" dirty="0"/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6011863" y="4868863"/>
            <a:ext cx="2552700" cy="1417637"/>
          </a:xfrm>
        </p:spPr>
        <p:txBody>
          <a:bodyPr/>
          <a:lstStyle/>
          <a:p>
            <a:pPr eaLnBrk="1" hangingPunct="1"/>
            <a:r>
              <a:rPr lang="es-ES" smtClean="0"/>
              <a:t>José María Luna</a:t>
            </a:r>
          </a:p>
          <a:p>
            <a:pPr eaLnBrk="1" hangingPunct="1"/>
            <a:r>
              <a:rPr lang="es-ES" smtClean="0"/>
              <a:t>Samuel Guirado</a:t>
            </a:r>
          </a:p>
          <a:p>
            <a:pPr eaLnBrk="1" hangingPunct="1"/>
            <a:r>
              <a:rPr lang="es-ES" smtClean="0"/>
              <a:t>Daniel Lupiañez</a:t>
            </a:r>
          </a:p>
          <a:p>
            <a:pPr eaLnBrk="1" hangingPunct="1"/>
            <a:r>
              <a:rPr lang="es-ES" smtClean="0"/>
              <a:t>César Quijano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692150"/>
            <a:ext cx="33750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420938"/>
            <a:ext cx="2047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26622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9150" y="5157788"/>
            <a:ext cx="30130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87375"/>
            <a:ext cx="19764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2852738"/>
            <a:ext cx="16240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3357563"/>
            <a:ext cx="1835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188913"/>
            <a:ext cx="23002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196975"/>
            <a:ext cx="67500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4813"/>
            <a:ext cx="15335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437063"/>
            <a:ext cx="1944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188913"/>
            <a:ext cx="229393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ASP%20NET%20Log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3675062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908050"/>
            <a:ext cx="22479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" descr="SQL-Server-2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492375"/>
            <a:ext cx="302418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7" descr="Bing_Maps_blue20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916488"/>
            <a:ext cx="45370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10</Words>
  <Application>Microsoft Office PowerPoint</Application>
  <PresentationFormat>Presentación en pantalla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7</vt:i4>
      </vt:variant>
      <vt:variant>
        <vt:lpstr>Títulos de diapositiva</vt:lpstr>
      </vt:variant>
      <vt:variant>
        <vt:i4>4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Calibri</vt:lpstr>
      <vt:lpstr>Mirador</vt:lpstr>
      <vt:lpstr>Mirador</vt:lpstr>
      <vt:lpstr>Mirador</vt:lpstr>
      <vt:lpstr>Mirador</vt:lpstr>
      <vt:lpstr>Mirador</vt:lpstr>
      <vt:lpstr>Mirador</vt:lpstr>
      <vt:lpstr>Mirador</vt:lpstr>
      <vt:lpstr>TRUST’NGO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</dc:title>
  <dc:creator>Samu</dc:creator>
  <cp:lastModifiedBy>José María Luna</cp:lastModifiedBy>
  <cp:revision>6</cp:revision>
  <dcterms:created xsi:type="dcterms:W3CDTF">2011-01-24T22:40:49Z</dcterms:created>
  <dcterms:modified xsi:type="dcterms:W3CDTF">2011-01-25T09:38:04Z</dcterms:modified>
</cp:coreProperties>
</file>