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4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1189F5-4D43-462D-AA85-30E8EBA975A9}" type="datetimeFigureOut">
              <a:rPr lang="fi-FI" smtClean="0"/>
              <a:pPr/>
              <a:t>28.1.2011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40824F-B750-4EDA-BD47-B91A97F158E0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.NET </a:t>
            </a:r>
            <a:r>
              <a:rPr lang="fi-FI" dirty="0" err="1" smtClean="0"/>
              <a:t>Code</a:t>
            </a:r>
            <a:r>
              <a:rPr lang="fi-FI" dirty="0" smtClean="0"/>
              <a:t> </a:t>
            </a:r>
            <a:r>
              <a:rPr lang="fi-FI" dirty="0" err="1" smtClean="0"/>
              <a:t>Camp</a:t>
            </a:r>
            <a:r>
              <a:rPr lang="fi-FI" dirty="0" smtClean="0"/>
              <a:t> 2011</a:t>
            </a:r>
            <a:br>
              <a:rPr lang="fi-FI" dirty="0" smtClean="0"/>
            </a:br>
            <a:r>
              <a:rPr lang="fi-FI" dirty="0" smtClean="0"/>
              <a:t>SNC   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</a:p>
          <a:p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 rot="10800000" flipV="1">
            <a:off x="5292080" y="4306165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Naseer</a:t>
            </a:r>
            <a:r>
              <a:rPr lang="fi-FI" dirty="0" smtClean="0"/>
              <a:t> </a:t>
            </a:r>
            <a:r>
              <a:rPr lang="fi-FI" dirty="0" err="1" smtClean="0"/>
              <a:t>Ahmad</a:t>
            </a:r>
            <a:endParaRPr lang="fi-FI" dirty="0" smtClean="0"/>
          </a:p>
          <a:p>
            <a:r>
              <a:rPr lang="fi-FI" dirty="0" err="1" smtClean="0"/>
              <a:t>Saeedeh</a:t>
            </a:r>
            <a:r>
              <a:rPr lang="fi-FI" dirty="0" smtClean="0"/>
              <a:t> </a:t>
            </a:r>
            <a:r>
              <a:rPr lang="fi-FI" dirty="0" err="1" smtClean="0"/>
              <a:t>Mehrouzi</a:t>
            </a:r>
            <a:endParaRPr lang="fi-FI" dirty="0" smtClean="0"/>
          </a:p>
          <a:p>
            <a:r>
              <a:rPr lang="fi-FI" dirty="0" err="1" smtClean="0"/>
              <a:t>Artem</a:t>
            </a:r>
            <a:r>
              <a:rPr lang="fi-FI" dirty="0" smtClean="0"/>
              <a:t> </a:t>
            </a:r>
            <a:r>
              <a:rPr lang="fi-FI" dirty="0" err="1" smtClean="0"/>
              <a:t>Anchugov</a:t>
            </a:r>
            <a:endParaRPr lang="fi-FI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Outline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Problem</a:t>
            </a:r>
            <a:endParaRPr lang="fi-FI" dirty="0" smtClean="0"/>
          </a:p>
          <a:p>
            <a:r>
              <a:rPr lang="fi-FI" dirty="0" smtClean="0"/>
              <a:t>Idea</a:t>
            </a:r>
          </a:p>
          <a:p>
            <a:r>
              <a:rPr lang="fi-FI" dirty="0" err="1" smtClean="0"/>
              <a:t>Goal</a:t>
            </a:r>
            <a:endParaRPr lang="fi-FI" dirty="0" smtClean="0"/>
          </a:p>
          <a:p>
            <a:r>
              <a:rPr lang="fi-FI" dirty="0" err="1" smtClean="0"/>
              <a:t>Solution</a:t>
            </a:r>
            <a:endParaRPr lang="fi-FI" dirty="0" smtClean="0"/>
          </a:p>
          <a:p>
            <a:r>
              <a:rPr lang="fi-FI" dirty="0" err="1" smtClean="0"/>
              <a:t>Features</a:t>
            </a:r>
            <a:endParaRPr lang="fi-FI" dirty="0" smtClean="0"/>
          </a:p>
          <a:p>
            <a:r>
              <a:rPr lang="fi-FI" dirty="0" err="1" smtClean="0"/>
              <a:t>Tools</a:t>
            </a:r>
            <a:r>
              <a:rPr lang="fi-FI" dirty="0" smtClean="0"/>
              <a:t> &amp; </a:t>
            </a:r>
            <a:r>
              <a:rPr lang="fi-FI" dirty="0" err="1" smtClean="0"/>
              <a:t>Technology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Problem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Low</a:t>
            </a:r>
            <a:r>
              <a:rPr lang="fi-FI" dirty="0" smtClean="0"/>
              <a:t> budgeting </a:t>
            </a:r>
            <a:r>
              <a:rPr lang="fi-FI" dirty="0" err="1" smtClean="0"/>
              <a:t>companies,limited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to the outside </a:t>
            </a:r>
            <a:r>
              <a:rPr lang="fi-FI" dirty="0" err="1" smtClean="0"/>
              <a:t>world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Traveling</a:t>
            </a:r>
            <a:r>
              <a:rPr lang="fi-FI" dirty="0" smtClean="0"/>
              <a:t> </a:t>
            </a:r>
            <a:r>
              <a:rPr lang="fi-FI" dirty="0" err="1" smtClean="0"/>
              <a:t>around,visiting</a:t>
            </a:r>
            <a:r>
              <a:rPr lang="fi-FI" dirty="0" smtClean="0"/>
              <a:t> </a:t>
            </a:r>
            <a:r>
              <a:rPr lang="fi-FI" dirty="0" err="1" smtClean="0"/>
              <a:t>multinational</a:t>
            </a:r>
            <a:r>
              <a:rPr lang="fi-FI" dirty="0" smtClean="0"/>
              <a:t> in person to </a:t>
            </a:r>
            <a:r>
              <a:rPr lang="fi-FI" dirty="0" err="1" smtClean="0"/>
              <a:t>share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experience…</a:t>
            </a:r>
            <a:r>
              <a:rPr lang="fi-FI" b="1" dirty="0" err="1" smtClean="0"/>
              <a:t>Finances</a:t>
            </a:r>
            <a:r>
              <a:rPr lang="fi-FI" b="1" dirty="0" smtClean="0"/>
              <a:t>?!</a:t>
            </a:r>
          </a:p>
          <a:p>
            <a:r>
              <a:rPr lang="fi-FI" dirty="0" err="1" smtClean="0"/>
              <a:t>Finding</a:t>
            </a:r>
            <a:r>
              <a:rPr lang="fi-FI" dirty="0" smtClean="0"/>
              <a:t> a </a:t>
            </a:r>
            <a:r>
              <a:rPr lang="fi-FI" dirty="0" err="1" smtClean="0"/>
              <a:t>proper</a:t>
            </a:r>
            <a:r>
              <a:rPr lang="fi-FI" dirty="0" smtClean="0"/>
              <a:t> </a:t>
            </a:r>
            <a:r>
              <a:rPr lang="fi-FI" dirty="0" err="1" smtClean="0"/>
              <a:t>target</a:t>
            </a:r>
            <a:r>
              <a:rPr lang="fi-FI" dirty="0" smtClean="0"/>
              <a:t> </a:t>
            </a:r>
            <a:r>
              <a:rPr lang="fi-FI" dirty="0" err="1" smtClean="0"/>
              <a:t>audience</a:t>
            </a:r>
            <a:r>
              <a:rPr lang="fi-FI" dirty="0" smtClean="0"/>
              <a:t> to </a:t>
            </a:r>
            <a:r>
              <a:rPr lang="fi-FI" dirty="0" err="1" smtClean="0"/>
              <a:t>advertise</a:t>
            </a:r>
            <a:r>
              <a:rPr lang="fi-FI" dirty="0" smtClean="0"/>
              <a:t> </a:t>
            </a:r>
            <a:r>
              <a:rPr lang="fi-FI" dirty="0" err="1" smtClean="0"/>
              <a:t>individual/organizational</a:t>
            </a:r>
            <a:r>
              <a:rPr lang="fi-FI" dirty="0" smtClean="0"/>
              <a:t> </a:t>
            </a:r>
            <a:r>
              <a:rPr lang="fi-FI" dirty="0" err="1" smtClean="0"/>
              <a:t>skills….</a:t>
            </a:r>
            <a:r>
              <a:rPr lang="fi-FI" b="1" dirty="0" err="1" smtClean="0"/>
              <a:t>Again</a:t>
            </a:r>
            <a:r>
              <a:rPr lang="fi-FI" b="1" dirty="0" smtClean="0"/>
              <a:t> </a:t>
            </a:r>
            <a:r>
              <a:rPr lang="fi-FI" b="1" dirty="0" err="1" smtClean="0"/>
              <a:t>Finances</a:t>
            </a:r>
            <a:r>
              <a:rPr lang="fi-FI" b="1" dirty="0" smtClean="0"/>
              <a:t>!!?</a:t>
            </a:r>
          </a:p>
          <a:p>
            <a:pPr>
              <a:buNone/>
            </a:pPr>
            <a:endParaRPr lang="fi-FI" b="1" dirty="0" smtClean="0"/>
          </a:p>
          <a:p>
            <a:endParaRPr lang="fi-FI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!!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it be if an SME from some small broken down village of a third world company would be able to gain from the experience of a multinational at the cost of a monthly internet connection?</a:t>
            </a:r>
          </a:p>
          <a:p>
            <a:r>
              <a:rPr lang="en-US" dirty="0" smtClean="0"/>
              <a:t>What if a skillful carpenter from a small town with low resources is able to advertise his skills without any cost?!</a:t>
            </a:r>
          </a:p>
          <a:p>
            <a:r>
              <a:rPr lang="en-US" dirty="0" smtClean="0"/>
              <a:t>What if two companies from a total different opposite parts of the world can become aware of the project and is able to provide their services in time?!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Idea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an online platform where companies can introduce themselves globally.</a:t>
            </a:r>
          </a:p>
          <a:p>
            <a:r>
              <a:rPr lang="en-US" dirty="0" smtClean="0"/>
              <a:t>Utilizing potential of people by providing them a facility to advertise themselves online.</a:t>
            </a:r>
          </a:p>
          <a:p>
            <a:r>
              <a:rPr lang="en-US" dirty="0" smtClean="0"/>
              <a:t>Providing SMES, a mean to get in touch with bigger organizations, and climb up the leader by utilizing their experiences.</a:t>
            </a:r>
          </a:p>
          <a:p>
            <a:r>
              <a:rPr lang="en-US" dirty="0" smtClean="0"/>
              <a:t>Fair trade facility, by eliminating the middle man and providing producers with the opportunity to link themselves directly with the consumers.</a:t>
            </a:r>
          </a:p>
          <a:p>
            <a:endParaRPr lang="en-US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Solution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pPr lvl="1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3419872" y="2060848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rot="5400000">
            <a:off x="2861810" y="2402886"/>
            <a:ext cx="864096" cy="1908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2"/>
          </p:cNvCxnSpPr>
          <p:nvPr/>
        </p:nvCxnSpPr>
        <p:spPr>
          <a:xfrm rot="16200000" flipH="1">
            <a:off x="4734018" y="2438890"/>
            <a:ext cx="864096" cy="1836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19672" y="3789040"/>
            <a:ext cx="15841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5292080" y="3789040"/>
            <a:ext cx="2088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" name="Shape 12"/>
          <p:cNvCxnSpPr>
            <a:stCxn id="10" idx="2"/>
          </p:cNvCxnSpPr>
          <p:nvPr/>
        </p:nvCxnSpPr>
        <p:spPr>
          <a:xfrm rot="5400000">
            <a:off x="1572816" y="3958208"/>
            <a:ext cx="93712" cy="1584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512" y="5013176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619672" y="5013176"/>
            <a:ext cx="1512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3275856" y="4941168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Rectangle 16"/>
          <p:cNvSpPr/>
          <p:nvPr/>
        </p:nvSpPr>
        <p:spPr>
          <a:xfrm>
            <a:off x="4788024" y="50851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Rectangle 17"/>
          <p:cNvSpPr/>
          <p:nvPr/>
        </p:nvSpPr>
        <p:spPr>
          <a:xfrm>
            <a:off x="5940152" y="50851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7020272" y="50851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3" name="Straight Connector 22"/>
          <p:cNvCxnSpPr>
            <a:endCxn id="15" idx="0"/>
          </p:cNvCxnSpPr>
          <p:nvPr/>
        </p:nvCxnSpPr>
        <p:spPr>
          <a:xfrm rot="5400000">
            <a:off x="2285746" y="4887162"/>
            <a:ext cx="21602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6" idx="0"/>
          </p:cNvCxnSpPr>
          <p:nvPr/>
        </p:nvCxnSpPr>
        <p:spPr>
          <a:xfrm>
            <a:off x="2627784" y="4725144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83568" y="4869160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2"/>
            <a:endCxn id="17" idx="0"/>
          </p:cNvCxnSpPr>
          <p:nvPr/>
        </p:nvCxnSpPr>
        <p:spPr>
          <a:xfrm rot="5400000">
            <a:off x="5599838" y="4348826"/>
            <a:ext cx="381744" cy="1090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2"/>
            <a:endCxn id="18" idx="0"/>
          </p:cNvCxnSpPr>
          <p:nvPr/>
        </p:nvCxnSpPr>
        <p:spPr>
          <a:xfrm rot="16200000" flipH="1">
            <a:off x="6175902" y="4863734"/>
            <a:ext cx="381744" cy="61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1" idx="2"/>
            <a:endCxn id="19" idx="0"/>
          </p:cNvCxnSpPr>
          <p:nvPr/>
        </p:nvCxnSpPr>
        <p:spPr>
          <a:xfrm rot="16200000" flipH="1">
            <a:off x="6715962" y="4323674"/>
            <a:ext cx="381744" cy="114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51920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 smtClean="0">
                <a:solidFill>
                  <a:schemeClr val="bg1"/>
                </a:solidFill>
              </a:rPr>
              <a:t>User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91680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bg1"/>
                </a:solidFill>
              </a:rPr>
              <a:t>Company A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80112" y="41490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bg1"/>
                </a:solidFill>
              </a:rPr>
              <a:t>Company B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1520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Linked</a:t>
            </a:r>
            <a:r>
              <a:rPr lang="fi-FI" sz="1400" dirty="0" smtClean="0"/>
              <a:t> Company</a:t>
            </a:r>
            <a:endParaRPr lang="fi-FI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1835696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Linked</a:t>
            </a:r>
            <a:r>
              <a:rPr lang="fi-FI" sz="1400" dirty="0" smtClean="0"/>
              <a:t> Company</a:t>
            </a:r>
            <a:endParaRPr lang="fi-FI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419872" y="51571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Linked</a:t>
            </a:r>
            <a:r>
              <a:rPr lang="fi-FI" sz="1400" dirty="0" smtClean="0"/>
              <a:t> Company</a:t>
            </a:r>
            <a:endParaRPr lang="fi-FI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4716016" y="53732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Linked</a:t>
            </a:r>
            <a:r>
              <a:rPr lang="fi-FI" sz="1400" dirty="0" smtClean="0"/>
              <a:t> Company</a:t>
            </a:r>
            <a:endParaRPr lang="fi-FI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868144" y="53732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Linked</a:t>
            </a:r>
            <a:r>
              <a:rPr lang="fi-FI" sz="1400" dirty="0" smtClean="0"/>
              <a:t> Company</a:t>
            </a:r>
            <a:endParaRPr lang="fi-FI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20272" y="530120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Linked</a:t>
            </a:r>
            <a:r>
              <a:rPr lang="fi-FI" sz="1400" dirty="0" smtClean="0"/>
              <a:t> Company</a:t>
            </a:r>
            <a:endParaRPr lang="fi-FI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Features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company</a:t>
            </a:r>
            <a:r>
              <a:rPr lang="fi-FI" dirty="0" smtClean="0"/>
              <a:t> </a:t>
            </a:r>
            <a:r>
              <a:rPr lang="fi-FI" dirty="0" err="1" smtClean="0"/>
              <a:t>profile</a:t>
            </a:r>
            <a:endParaRPr lang="fi-FI" dirty="0" smtClean="0"/>
          </a:p>
          <a:p>
            <a:pPr lvl="1"/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seperate</a:t>
            </a:r>
            <a:r>
              <a:rPr lang="fi-FI" dirty="0" smtClean="0"/>
              <a:t> </a:t>
            </a:r>
            <a:r>
              <a:rPr lang="fi-FI" dirty="0" err="1" smtClean="0"/>
              <a:t>logins</a:t>
            </a:r>
            <a:endParaRPr lang="fi-FI" dirty="0" smtClean="0"/>
          </a:p>
          <a:p>
            <a:pPr lvl="1"/>
            <a:r>
              <a:rPr lang="fi-FI" dirty="0" err="1" smtClean="0"/>
              <a:t>Search</a:t>
            </a:r>
            <a:r>
              <a:rPr lang="fi-FI" dirty="0" smtClean="0"/>
              <a:t> and </a:t>
            </a:r>
            <a:r>
              <a:rPr lang="fi-FI" dirty="0" err="1" smtClean="0"/>
              <a:t>View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company</a:t>
            </a:r>
            <a:r>
              <a:rPr lang="fi-FI" dirty="0" smtClean="0"/>
              <a:t> </a:t>
            </a:r>
            <a:r>
              <a:rPr lang="fi-FI" dirty="0" err="1" smtClean="0"/>
              <a:t>profiles</a:t>
            </a:r>
            <a:endParaRPr lang="fi-FI" dirty="0" smtClean="0"/>
          </a:p>
          <a:p>
            <a:pPr lvl="1"/>
            <a:r>
              <a:rPr lang="fi-FI" dirty="0" err="1" smtClean="0"/>
              <a:t>Send</a:t>
            </a:r>
            <a:r>
              <a:rPr lang="fi-FI" dirty="0" smtClean="0"/>
              <a:t> </a:t>
            </a:r>
            <a:r>
              <a:rPr lang="fi-FI" dirty="0" err="1" smtClean="0"/>
              <a:t>messages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companies</a:t>
            </a:r>
            <a:endParaRPr lang="fi-FI" dirty="0" smtClean="0"/>
          </a:p>
          <a:p>
            <a:pPr lvl="1"/>
            <a:r>
              <a:rPr lang="fi-FI" dirty="0" smtClean="0"/>
              <a:t>Post </a:t>
            </a:r>
            <a:r>
              <a:rPr lang="fi-FI" dirty="0" err="1" smtClean="0"/>
              <a:t>announcements</a:t>
            </a:r>
            <a:r>
              <a:rPr lang="fi-FI" dirty="0" smtClean="0"/>
              <a:t> on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profile</a:t>
            </a: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Technology</a:t>
            </a:r>
            <a:r>
              <a:rPr lang="fi-FI" dirty="0" smtClean="0"/>
              <a:t> &amp; </a:t>
            </a:r>
            <a:r>
              <a:rPr lang="fi-FI" dirty="0" err="1" smtClean="0"/>
              <a:t>Tools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Microsoft  ASP.NET</a:t>
            </a:r>
          </a:p>
          <a:p>
            <a:r>
              <a:rPr lang="fi-FI" dirty="0" smtClean="0"/>
              <a:t>Microsoft Visual Studio</a:t>
            </a:r>
          </a:p>
          <a:p>
            <a:r>
              <a:rPr lang="fi-FI" dirty="0" smtClean="0"/>
              <a:t>Microsoft SQL Server</a:t>
            </a:r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271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.NET Code Camp 2011 SNC   </vt:lpstr>
      <vt:lpstr>Outline</vt:lpstr>
      <vt:lpstr>Problem</vt:lpstr>
      <vt:lpstr>What if!!</vt:lpstr>
      <vt:lpstr>Idea</vt:lpstr>
      <vt:lpstr>Solution</vt:lpstr>
      <vt:lpstr>Features</vt:lpstr>
      <vt:lpstr>Technology &amp;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 Code Camp 2011</dc:title>
  <dc:creator>e0377082</dc:creator>
  <cp:lastModifiedBy>e0378612</cp:lastModifiedBy>
  <cp:revision>46</cp:revision>
  <dcterms:created xsi:type="dcterms:W3CDTF">2011-01-28T07:53:47Z</dcterms:created>
  <dcterms:modified xsi:type="dcterms:W3CDTF">2011-01-28T10:43:45Z</dcterms:modified>
</cp:coreProperties>
</file>