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67" r:id="rId5"/>
    <p:sldId id="268" r:id="rId6"/>
    <p:sldId id="269" r:id="rId7"/>
    <p:sldId id="270" r:id="rId8"/>
    <p:sldId id="271" r:id="rId9"/>
    <p:sldId id="266" r:id="rId10"/>
    <p:sldId id="27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7C90-BCB3-459D-A391-9A40ED8D31EF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fi-FI" b="1" dirty="0" smtClean="0"/>
              <a:t>.NET </a:t>
            </a:r>
            <a:r>
              <a:rPr lang="fi-FI" b="1" dirty="0" err="1" smtClean="0"/>
              <a:t>Code</a:t>
            </a:r>
            <a:r>
              <a:rPr lang="fi-FI" b="1" dirty="0" smtClean="0"/>
              <a:t> </a:t>
            </a:r>
            <a:r>
              <a:rPr lang="fi-FI" b="1" dirty="0" err="1" smtClean="0"/>
              <a:t>Camp</a:t>
            </a:r>
            <a:r>
              <a:rPr lang="fi-FI" b="1" dirty="0" smtClean="0"/>
              <a:t> 2011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437112"/>
            <a:ext cx="2912368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fi-FI" sz="1900" b="1" dirty="0" err="1" smtClean="0"/>
              <a:t>Team</a:t>
            </a:r>
            <a:r>
              <a:rPr lang="fi-FI" sz="1900" b="1" dirty="0" smtClean="0"/>
              <a:t> LUT6:</a:t>
            </a:r>
          </a:p>
          <a:p>
            <a:pPr algn="l"/>
            <a:r>
              <a:rPr lang="fi-FI" sz="1900" dirty="0" smtClean="0"/>
              <a:t>Joona-Pekka Kokko</a:t>
            </a:r>
          </a:p>
          <a:p>
            <a:pPr algn="l"/>
            <a:r>
              <a:rPr lang="fi-FI" sz="1900" dirty="0" smtClean="0"/>
              <a:t>Konstantin Koskelainen</a:t>
            </a:r>
          </a:p>
          <a:p>
            <a:pPr algn="l"/>
            <a:r>
              <a:rPr lang="fi-FI" sz="1900" dirty="0" smtClean="0"/>
              <a:t>Tomi Kosonen</a:t>
            </a:r>
          </a:p>
          <a:p>
            <a:pPr algn="l"/>
            <a:r>
              <a:rPr lang="fi-FI" sz="1900" dirty="0" err="1" smtClean="0"/>
              <a:t>Jalamadugu</a:t>
            </a:r>
            <a:r>
              <a:rPr lang="fi-FI" sz="1900" dirty="0" smtClean="0"/>
              <a:t> </a:t>
            </a:r>
            <a:r>
              <a:rPr lang="fi-FI" sz="1900" dirty="0" err="1" smtClean="0"/>
              <a:t>Ravitheja</a:t>
            </a:r>
            <a:endParaRPr lang="fi-FI" sz="1900" dirty="0" smtClean="0"/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3203848" y="2780928"/>
            <a:ext cx="2654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4000" b="1" dirty="0" err="1" smtClean="0"/>
              <a:t>WordCards</a:t>
            </a:r>
            <a:r>
              <a:rPr lang="fi-FI" sz="4000" dirty="0" smtClean="0"/>
              <a:t> </a:t>
            </a:r>
            <a:endParaRPr lang="fi-FI" sz="4000" dirty="0"/>
          </a:p>
        </p:txBody>
      </p:sp>
      <p:pic>
        <p:nvPicPr>
          <p:cNvPr id="5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Future</a:t>
            </a:r>
            <a:r>
              <a:rPr lang="fi-FI" b="1" dirty="0" smtClean="0"/>
              <a:t> </a:t>
            </a:r>
            <a:r>
              <a:rPr lang="fi-FI" b="1" dirty="0" err="1" smtClean="0"/>
              <a:t>Work</a:t>
            </a:r>
            <a:r>
              <a:rPr lang="fi-FI" b="1" dirty="0" smtClean="0"/>
              <a:t> &amp; </a:t>
            </a:r>
            <a:r>
              <a:rPr lang="fi-FI" b="1" dirty="0" err="1" smtClean="0"/>
              <a:t>Goals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 err="1" smtClean="0"/>
              <a:t>Enhance</a:t>
            </a:r>
            <a:r>
              <a:rPr lang="fi-FI" dirty="0" smtClean="0"/>
              <a:t> </a:t>
            </a:r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experience</a:t>
            </a:r>
            <a:endParaRPr lang="fi-FI" dirty="0" smtClean="0"/>
          </a:p>
          <a:p>
            <a:pPr lvl="2"/>
            <a:r>
              <a:rPr lang="fi-FI" dirty="0" err="1" smtClean="0"/>
              <a:t>Finish</a:t>
            </a:r>
            <a:r>
              <a:rPr lang="fi-FI" dirty="0" smtClean="0"/>
              <a:t> &amp; </a:t>
            </a:r>
            <a:r>
              <a:rPr lang="fi-FI" dirty="0" err="1" smtClean="0"/>
              <a:t>polish</a:t>
            </a:r>
            <a:r>
              <a:rPr lang="fi-FI" dirty="0" smtClean="0"/>
              <a:t> </a:t>
            </a:r>
            <a:r>
              <a:rPr lang="fi-FI" dirty="0" err="1" smtClean="0"/>
              <a:t>UIs</a:t>
            </a:r>
            <a:endParaRPr lang="fi-FI" dirty="0" smtClean="0"/>
          </a:p>
          <a:p>
            <a:pPr lvl="2"/>
            <a:r>
              <a:rPr lang="fi-FI" dirty="0" err="1" smtClean="0"/>
              <a:t>Create</a:t>
            </a:r>
            <a:r>
              <a:rPr lang="fi-FI" dirty="0" smtClean="0"/>
              <a:t> new association </a:t>
            </a:r>
            <a:r>
              <a:rPr lang="fi-FI" dirty="0" err="1" smtClean="0"/>
              <a:t>libraries</a:t>
            </a:r>
            <a:r>
              <a:rPr lang="fi-FI" dirty="0" smtClean="0"/>
              <a:t> and </a:t>
            </a:r>
            <a:r>
              <a:rPr lang="fi-FI" dirty="0" err="1" smtClean="0"/>
              <a:t>dictionary</a:t>
            </a:r>
            <a:r>
              <a:rPr lang="fi-FI" dirty="0" smtClean="0"/>
              <a:t> </a:t>
            </a:r>
            <a:r>
              <a:rPr lang="fi-FI" dirty="0" err="1" smtClean="0"/>
              <a:t>editors</a:t>
            </a:r>
            <a:endParaRPr lang="fi-FI" dirty="0" smtClean="0"/>
          </a:p>
          <a:p>
            <a:pPr lvl="3"/>
            <a:r>
              <a:rPr lang="fi-FI" dirty="0" err="1" smtClean="0"/>
              <a:t>E.g</a:t>
            </a:r>
            <a:r>
              <a:rPr lang="fi-FI" dirty="0" smtClean="0"/>
              <a:t>. RDB </a:t>
            </a:r>
            <a:r>
              <a:rPr lang="fi-FI" dirty="0" err="1" smtClean="0"/>
              <a:t>backed</a:t>
            </a:r>
            <a:r>
              <a:rPr lang="fi-FI" dirty="0" smtClean="0"/>
              <a:t> </a:t>
            </a:r>
            <a:r>
              <a:rPr lang="fi-FI" dirty="0" err="1" smtClean="0"/>
              <a:t>library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editor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r>
              <a:rPr lang="fi-FI" smtClean="0"/>
              <a:t> to DB</a:t>
            </a:r>
            <a:endParaRPr lang="fi-FI" dirty="0" smtClean="0"/>
          </a:p>
          <a:p>
            <a:pPr lvl="2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Problem</a:t>
            </a:r>
            <a:r>
              <a:rPr lang="fi-FI" dirty="0" smtClean="0"/>
              <a:t> </a:t>
            </a:r>
            <a:r>
              <a:rPr lang="fi-FI" b="1" dirty="0" err="1" smtClean="0"/>
              <a:t>statement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8600" b="1" dirty="0" smtClean="0"/>
              <a:t>Words are a fundamental part of any language. </a:t>
            </a:r>
            <a:r>
              <a:rPr lang="en-US" sz="8600" dirty="0" smtClean="0"/>
              <a:t>Knowing the </a:t>
            </a:r>
            <a:r>
              <a:rPr lang="en-US" sz="8600" dirty="0" smtClean="0"/>
              <a:t>meaning </a:t>
            </a:r>
            <a:r>
              <a:rPr lang="en-US" sz="8600" dirty="0" smtClean="0"/>
              <a:t>of individual words </a:t>
            </a:r>
            <a:r>
              <a:rPr lang="en-US" sz="8600" dirty="0" smtClean="0"/>
              <a:t>is an important aspect when learning a language</a:t>
            </a:r>
            <a:r>
              <a:rPr lang="en-US" sz="8600" dirty="0" smtClean="0"/>
              <a:t>.</a:t>
            </a:r>
            <a:endParaRPr lang="en-US" sz="8600" dirty="0" smtClean="0"/>
          </a:p>
          <a:p>
            <a:r>
              <a:rPr lang="en-US" sz="8600" dirty="0" smtClean="0"/>
              <a:t>This learning process should be made accessible through the use of interactive software that enables learners to associate words with descriptions or images.</a:t>
            </a:r>
            <a:endParaRPr lang="fi-FI" sz="8600" dirty="0" smtClean="0"/>
          </a:p>
          <a:p>
            <a:pPr lvl="1"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Solution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WordCards</a:t>
            </a:r>
            <a:r>
              <a:rPr lang="en-US" sz="2800" dirty="0" smtClean="0"/>
              <a:t> is a learning game that helps children to learn new words by associating words with their meanings.</a:t>
            </a:r>
            <a:endParaRPr lang="fi-FI" sz="2800" dirty="0" smtClean="0"/>
          </a:p>
          <a:p>
            <a:r>
              <a:rPr lang="fi-FI" sz="2800" dirty="0" err="1" smtClean="0"/>
              <a:t>WordCards</a:t>
            </a:r>
            <a:r>
              <a:rPr lang="fi-FI" sz="2800" dirty="0" smtClean="0"/>
              <a:t> </a:t>
            </a:r>
            <a:r>
              <a:rPr lang="fi-FI" sz="2800" dirty="0" err="1" smtClean="0"/>
              <a:t>lets</a:t>
            </a:r>
            <a:r>
              <a:rPr lang="fi-FI" sz="2800" dirty="0" smtClean="0"/>
              <a:t> the </a:t>
            </a:r>
            <a:r>
              <a:rPr lang="fi-FI" sz="2800" dirty="0" err="1" smtClean="0"/>
              <a:t>learner</a:t>
            </a:r>
            <a:r>
              <a:rPr lang="fi-FI" sz="2800" dirty="0" smtClean="0"/>
              <a:t> </a:t>
            </a:r>
            <a:r>
              <a:rPr lang="fi-FI" sz="2800" dirty="0" err="1" smtClean="0"/>
              <a:t>guess</a:t>
            </a:r>
            <a:r>
              <a:rPr lang="fi-FI" sz="2800" dirty="0" smtClean="0"/>
              <a:t> </a:t>
            </a:r>
            <a:r>
              <a:rPr lang="fi-FI" sz="2800" dirty="0" err="1" smtClean="0"/>
              <a:t>words</a:t>
            </a:r>
            <a:r>
              <a:rPr lang="fi-FI" sz="2800" dirty="0" smtClean="0"/>
              <a:t> </a:t>
            </a:r>
            <a:r>
              <a:rPr lang="fi-FI" sz="2800" dirty="0" err="1" smtClean="0"/>
              <a:t>from</a:t>
            </a:r>
            <a:r>
              <a:rPr lang="fi-FI" sz="2800" dirty="0" smtClean="0"/>
              <a:t> </a:t>
            </a:r>
            <a:r>
              <a:rPr lang="fi-FI" sz="2800" dirty="0" err="1" smtClean="0"/>
              <a:t>different</a:t>
            </a:r>
            <a:r>
              <a:rPr lang="fi-FI" sz="2800" dirty="0" smtClean="0"/>
              <a:t> </a:t>
            </a:r>
            <a:r>
              <a:rPr lang="fi-FI" sz="2800" dirty="0" err="1" smtClean="0"/>
              <a:t>types</a:t>
            </a:r>
            <a:r>
              <a:rPr lang="fi-FI" sz="2800" dirty="0" smtClean="0"/>
              <a:t> of </a:t>
            </a:r>
            <a:r>
              <a:rPr lang="fi-FI" sz="2800" dirty="0" err="1" smtClean="0"/>
              <a:t>dictionary</a:t>
            </a:r>
            <a:r>
              <a:rPr lang="fi-FI" sz="2800" dirty="0" smtClean="0"/>
              <a:t> </a:t>
            </a:r>
            <a:r>
              <a:rPr lang="fi-FI" sz="2800" dirty="0" err="1" smtClean="0"/>
              <a:t>entries</a:t>
            </a:r>
            <a:r>
              <a:rPr lang="fi-FI" sz="2800" dirty="0" smtClean="0"/>
              <a:t>:</a:t>
            </a:r>
            <a:endParaRPr lang="fi-FI" sz="2800" dirty="0" smtClean="0"/>
          </a:p>
          <a:p>
            <a:pPr lvl="2"/>
            <a:r>
              <a:rPr lang="fi-FI" dirty="0" err="1" smtClean="0"/>
              <a:t>Textual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pPr lvl="2"/>
            <a:r>
              <a:rPr lang="fi-FI" dirty="0" err="1" smtClean="0"/>
              <a:t>Image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pPr lvl="2"/>
            <a:r>
              <a:rPr lang="fi-FI" dirty="0" err="1" smtClean="0"/>
              <a:t>Foreign</a:t>
            </a:r>
            <a:r>
              <a:rPr lang="fi-FI" dirty="0" smtClean="0"/>
              <a:t> </a:t>
            </a:r>
            <a:r>
              <a:rPr lang="fi-FI" dirty="0" err="1" smtClean="0"/>
              <a:t>word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endParaRPr lang="fi-FI" dirty="0" smtClean="0"/>
          </a:p>
          <a:p>
            <a:pPr lvl="1"/>
            <a:endParaRPr lang="fi-F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Implementation</a:t>
            </a:r>
            <a:r>
              <a:rPr lang="fi-FI" b="1" dirty="0" smtClean="0"/>
              <a:t> (1/5)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 err="1" smtClean="0"/>
              <a:t>Abstraction</a:t>
            </a:r>
            <a:r>
              <a:rPr lang="fi-FI" dirty="0" smtClean="0"/>
              <a:t> for </a:t>
            </a:r>
            <a:r>
              <a:rPr lang="fi-FI" dirty="0" err="1" smtClean="0"/>
              <a:t>word</a:t>
            </a:r>
            <a:r>
              <a:rPr lang="fi-FI" dirty="0" smtClean="0"/>
              <a:t> and </a:t>
            </a:r>
            <a:r>
              <a:rPr lang="fi-FI" dirty="0" err="1" smtClean="0"/>
              <a:t>image</a:t>
            </a:r>
            <a:r>
              <a:rPr lang="fi-FI" dirty="0" smtClean="0"/>
              <a:t> </a:t>
            </a:r>
            <a:r>
              <a:rPr lang="fi-FI" dirty="0" err="1" smtClean="0"/>
              <a:t>associations</a:t>
            </a:r>
            <a:r>
              <a:rPr lang="fi-FI" dirty="0" smtClean="0"/>
              <a:t> (.NET 4.0, </a:t>
            </a:r>
            <a:r>
              <a:rPr lang="fi-FI" dirty="0" err="1" smtClean="0"/>
              <a:t>Silverlight</a:t>
            </a:r>
            <a:r>
              <a:rPr lang="fi-FI" dirty="0" smtClean="0"/>
              <a:t> 4 </a:t>
            </a:r>
            <a:r>
              <a:rPr lang="fi-FI" dirty="0" err="1" smtClean="0"/>
              <a:t>implementations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Pluggable</a:t>
            </a:r>
            <a:r>
              <a:rPr lang="fi-FI" dirty="0" smtClean="0"/>
              <a:t> association </a:t>
            </a:r>
            <a:r>
              <a:rPr lang="fi-FI" dirty="0" err="1" smtClean="0"/>
              <a:t>model</a:t>
            </a:r>
            <a:endParaRPr lang="fi-FI" dirty="0" smtClean="0"/>
          </a:p>
          <a:p>
            <a:pPr lvl="2"/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association </a:t>
            </a:r>
            <a:r>
              <a:rPr lang="fi-FI" dirty="0" err="1" smtClean="0"/>
              <a:t>libraries</a:t>
            </a:r>
            <a:r>
              <a:rPr lang="fi-FI" dirty="0" smtClean="0"/>
              <a:t> and </a:t>
            </a:r>
            <a:r>
              <a:rPr lang="fi-FI" dirty="0" err="1" smtClean="0"/>
              <a:t>mappings</a:t>
            </a:r>
            <a:endParaRPr lang="fi-FI" dirty="0" smtClean="0"/>
          </a:p>
          <a:p>
            <a:pPr lvl="3"/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created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endParaRPr lang="fi-FI" dirty="0" smtClean="0"/>
          </a:p>
          <a:p>
            <a:pPr lvl="4"/>
            <a:r>
              <a:rPr lang="fi-FI" dirty="0" err="1" smtClean="0"/>
              <a:t>Fetch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REST WS</a:t>
            </a:r>
          </a:p>
          <a:p>
            <a:pPr lvl="4"/>
            <a:r>
              <a:rPr lang="fi-FI" dirty="0" err="1" smtClean="0"/>
              <a:t>Fetch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file</a:t>
            </a:r>
            <a:endParaRPr lang="fi-FI" dirty="0" smtClean="0"/>
          </a:p>
          <a:p>
            <a:pPr lvl="4"/>
            <a:r>
              <a:rPr lang="fi-FI" dirty="0" err="1" smtClean="0"/>
              <a:t>Fetch</a:t>
            </a:r>
            <a:r>
              <a:rPr lang="fi-FI" dirty="0" smtClean="0"/>
              <a:t> </a:t>
            </a:r>
            <a:r>
              <a:rPr lang="fi-FI" dirty="0" err="1" smtClean="0"/>
              <a:t>images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folder</a:t>
            </a:r>
            <a:endParaRPr lang="fi-FI" dirty="0" smtClean="0"/>
          </a:p>
          <a:p>
            <a:pPr lvl="3"/>
            <a:r>
              <a:rPr lang="fi-FI" dirty="0" err="1" smtClean="0"/>
              <a:t>But</a:t>
            </a:r>
            <a:r>
              <a:rPr lang="fi-FI" dirty="0" smtClean="0"/>
              <a:t> the </a:t>
            </a:r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endParaRPr lang="fi-FI" dirty="0" smtClean="0"/>
          </a:p>
          <a:p>
            <a:pPr lvl="4"/>
            <a:r>
              <a:rPr lang="fi-FI" dirty="0" smtClean="0"/>
              <a:t>RDB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NoSQL</a:t>
            </a:r>
            <a:r>
              <a:rPr lang="fi-FI" dirty="0" smtClean="0"/>
              <a:t> </a:t>
            </a:r>
            <a:r>
              <a:rPr lang="fi-FI" dirty="0" err="1" smtClean="0"/>
              <a:t>solutions</a:t>
            </a:r>
            <a:endParaRPr lang="fi-FI" dirty="0" smtClean="0"/>
          </a:p>
          <a:p>
            <a:pPr lvl="4"/>
            <a:r>
              <a:rPr lang="fi-FI" dirty="0" smtClean="0"/>
              <a:t>Etc.</a:t>
            </a:r>
          </a:p>
          <a:p>
            <a:pPr lvl="4"/>
            <a:endParaRPr lang="fi-FI" dirty="0" smtClean="0"/>
          </a:p>
          <a:p>
            <a:pPr lvl="1">
              <a:buNone/>
            </a:pPr>
            <a:endParaRPr lang="fi-FI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Implementation</a:t>
            </a:r>
            <a:r>
              <a:rPr lang="fi-FI" b="1" dirty="0" smtClean="0"/>
              <a:t> (2/5)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endParaRPr lang="fi-FI" dirty="0" smtClean="0"/>
          </a:p>
          <a:p>
            <a:pPr lvl="4"/>
            <a:endParaRPr lang="fi-FI" dirty="0" smtClean="0"/>
          </a:p>
          <a:p>
            <a:pPr lvl="1">
              <a:buNone/>
            </a:pPr>
            <a:endParaRPr lang="fi-FI" dirty="0" smtClean="0"/>
          </a:p>
        </p:txBody>
      </p:sp>
      <p:pic>
        <p:nvPicPr>
          <p:cNvPr id="2050" name="Picture 2" descr="C:\Documents and Settings\jkokko\Desktop\dotnet_rep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4714875" cy="1685925"/>
          </a:xfrm>
          <a:prstGeom prst="rect">
            <a:avLst/>
          </a:prstGeom>
          <a:noFill/>
        </p:spPr>
      </p:pic>
      <p:pic>
        <p:nvPicPr>
          <p:cNvPr id="2051" name="Picture 3" descr="C:\Documents and Settings\jkokko\Desktop\silverlight_rep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775335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Implementation</a:t>
            </a:r>
            <a:r>
              <a:rPr lang="fi-FI" b="1" dirty="0" smtClean="0"/>
              <a:t> (3/5)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endParaRPr lang="fi-FI" dirty="0" smtClean="0"/>
          </a:p>
          <a:p>
            <a:pPr lvl="4"/>
            <a:endParaRPr lang="fi-FI" dirty="0" smtClean="0"/>
          </a:p>
          <a:p>
            <a:pPr lvl="1">
              <a:buNone/>
            </a:pPr>
            <a:endParaRPr lang="fi-FI" dirty="0" smtClean="0"/>
          </a:p>
        </p:txBody>
      </p:sp>
      <p:pic>
        <p:nvPicPr>
          <p:cNvPr id="3074" name="Picture 2" descr="C:\Documents and Settings\jkokko\My Documents\WordCardsAfferentCoup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325071" cy="507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Implementation</a:t>
            </a:r>
            <a:r>
              <a:rPr lang="fi-FI" b="1" dirty="0" smtClean="0"/>
              <a:t> (4/5)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endParaRPr lang="fi-FI" dirty="0" smtClean="0"/>
          </a:p>
          <a:p>
            <a:pPr lvl="4"/>
            <a:endParaRPr lang="fi-FI" dirty="0" smtClean="0"/>
          </a:p>
          <a:p>
            <a:pPr lvl="1">
              <a:buNone/>
            </a:pPr>
            <a:endParaRPr lang="fi-FI" dirty="0" smtClean="0"/>
          </a:p>
        </p:txBody>
      </p:sp>
      <p:pic>
        <p:nvPicPr>
          <p:cNvPr id="4099" name="Picture 3" descr="C:\Documents and Settings\jkokko\My Documents\WordCardsEfferentCoup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497202" cy="4681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Implementation</a:t>
            </a:r>
            <a:r>
              <a:rPr lang="fi-FI" b="1" dirty="0" smtClean="0"/>
              <a:t> (5/5)</a:t>
            </a:r>
            <a:endParaRPr lang="fi-FI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Initial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implementations</a:t>
            </a:r>
            <a:r>
              <a:rPr lang="fi-FI" dirty="0" smtClean="0"/>
              <a:t> in</a:t>
            </a:r>
          </a:p>
          <a:p>
            <a:pPr lvl="1"/>
            <a:r>
              <a:rPr lang="fi-FI" dirty="0" smtClean="0"/>
              <a:t>WPF</a:t>
            </a:r>
          </a:p>
          <a:p>
            <a:pPr lvl="1"/>
            <a:r>
              <a:rPr lang="fi-FI" dirty="0" err="1" smtClean="0"/>
              <a:t>WinForms</a:t>
            </a:r>
            <a:endParaRPr lang="fi-FI" dirty="0" smtClean="0"/>
          </a:p>
          <a:p>
            <a:pPr lvl="1"/>
            <a:r>
              <a:rPr lang="fi-FI" dirty="0" err="1" smtClean="0"/>
              <a:t>Silverlight</a:t>
            </a:r>
            <a:endParaRPr lang="fi-FI" dirty="0" smtClean="0"/>
          </a:p>
          <a:p>
            <a:pPr lvl="1">
              <a:buNone/>
            </a:pPr>
            <a:endParaRPr lang="fi-FI" dirty="0" smtClean="0"/>
          </a:p>
        </p:txBody>
      </p:sp>
      <p:pic>
        <p:nvPicPr>
          <p:cNvPr id="5122" name="Picture 2" descr="C:\Documents and Settings\jkokko\Desktop\maintainab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20"/>
            <a:ext cx="46767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Demo</a:t>
            </a:r>
            <a:endParaRPr lang="fi-FI" b="1" dirty="0"/>
          </a:p>
        </p:txBody>
      </p:sp>
      <p:sp>
        <p:nvSpPr>
          <p:cNvPr id="4" name="Rectangle 3"/>
          <p:cNvSpPr/>
          <p:nvPr/>
        </p:nvSpPr>
        <p:spPr>
          <a:xfrm>
            <a:off x="3203848" y="2780928"/>
            <a:ext cx="2654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4000" b="1" dirty="0" err="1" smtClean="0"/>
              <a:t>WordCards</a:t>
            </a:r>
            <a:r>
              <a:rPr lang="fi-FI" sz="4000" dirty="0" smtClean="0"/>
              <a:t> </a:t>
            </a:r>
            <a:endParaRPr lang="fi-FI" sz="4000" dirty="0"/>
          </a:p>
        </p:txBody>
      </p:sp>
      <p:pic>
        <p:nvPicPr>
          <p:cNvPr id="5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.NET Code Camp 2011</vt:lpstr>
      <vt:lpstr>Problem statement</vt:lpstr>
      <vt:lpstr>Solution</vt:lpstr>
      <vt:lpstr>Implementation (1/5)</vt:lpstr>
      <vt:lpstr>Implementation (2/5)</vt:lpstr>
      <vt:lpstr>Implementation (3/5)</vt:lpstr>
      <vt:lpstr>Implementation (4/5)</vt:lpstr>
      <vt:lpstr>Implementation (5/5)</vt:lpstr>
      <vt:lpstr>Demo</vt:lpstr>
      <vt:lpstr>Future Work &amp; Goals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Word Cards </dc:title>
  <dc:creator>jkokko</dc:creator>
  <cp:lastModifiedBy>c0339369</cp:lastModifiedBy>
  <cp:revision>30</cp:revision>
  <dcterms:created xsi:type="dcterms:W3CDTF">2011-01-24T11:28:34Z</dcterms:created>
  <dcterms:modified xsi:type="dcterms:W3CDTF">2011-01-28T09:32:14Z</dcterms:modified>
</cp:coreProperties>
</file>