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58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24.1.2011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24.1.2011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24.1.2011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24.1.2011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24.1.2011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24.1.2011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24.1.2011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24.1.2011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24.1.2011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24.1.2011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7C90-BCB3-459D-A391-9A40ED8D31EF}" type="datetimeFigureOut">
              <a:rPr lang="fi-FI" smtClean="0"/>
              <a:pPr/>
              <a:t>24.1.2011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67C90-BCB3-459D-A391-9A40ED8D31EF}" type="datetimeFigureOut">
              <a:rPr lang="fi-FI" smtClean="0"/>
              <a:pPr/>
              <a:t>24.1.2011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538B6-DFD1-4386-BC71-C2E1389D3FA8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Word </a:t>
            </a:r>
            <a:r>
              <a:rPr lang="fi-FI" dirty="0" err="1" smtClean="0"/>
              <a:t>Cards</a:t>
            </a:r>
            <a:r>
              <a:rPr lang="fi-FI" dirty="0" smtClean="0"/>
              <a:t> </a:t>
            </a:r>
            <a:r>
              <a:rPr lang="fi-FI" sz="1800" dirty="0" err="1" smtClean="0"/>
              <a:t>by</a:t>
            </a:r>
            <a:r>
              <a:rPr lang="fi-FI" sz="1800" dirty="0" smtClean="0"/>
              <a:t> </a:t>
            </a:r>
            <a:r>
              <a:rPr lang="fi-FI" sz="1800" dirty="0" err="1" smtClean="0"/>
              <a:t>Team</a:t>
            </a:r>
            <a:r>
              <a:rPr lang="fi-FI" sz="1800" dirty="0" smtClean="0"/>
              <a:t> 6</a:t>
            </a:r>
            <a:endParaRPr lang="fi-FI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/>
              <a:t>Problem</a:t>
            </a:r>
            <a:r>
              <a:rPr lang="fi-FI" dirty="0" smtClean="0"/>
              <a:t>: </a:t>
            </a:r>
            <a:r>
              <a:rPr lang="fi-FI" dirty="0" err="1" smtClean="0"/>
              <a:t>Learning</a:t>
            </a:r>
            <a:r>
              <a:rPr lang="fi-FI" dirty="0" smtClean="0"/>
              <a:t> new </a:t>
            </a:r>
            <a:r>
              <a:rPr lang="fi-FI" dirty="0" err="1" smtClean="0"/>
              <a:t>words</a:t>
            </a:r>
            <a:r>
              <a:rPr lang="fi-FI" dirty="0" smtClean="0"/>
              <a:t> and </a:t>
            </a:r>
            <a:r>
              <a:rPr lang="fi-FI" dirty="0" err="1" smtClean="0"/>
              <a:t>languages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made </a:t>
            </a:r>
            <a:r>
              <a:rPr lang="fi-FI" dirty="0" err="1" smtClean="0"/>
              <a:t>accessible</a:t>
            </a:r>
            <a:r>
              <a:rPr lang="fi-FI" dirty="0" smtClean="0"/>
              <a:t> and </a:t>
            </a:r>
            <a:r>
              <a:rPr lang="fi-FI" dirty="0" err="1" smtClean="0"/>
              <a:t>enjoyable</a:t>
            </a:r>
            <a:r>
              <a:rPr lang="fi-FI" dirty="0" smtClean="0"/>
              <a:t> </a:t>
            </a:r>
            <a:r>
              <a:rPr lang="fi-FI" dirty="0" err="1" smtClean="0"/>
              <a:t>through</a:t>
            </a:r>
            <a:r>
              <a:rPr lang="fi-FI" dirty="0" smtClean="0"/>
              <a:t> the </a:t>
            </a:r>
            <a:r>
              <a:rPr lang="fi-FI" dirty="0" err="1" smtClean="0"/>
              <a:t>use</a:t>
            </a:r>
            <a:r>
              <a:rPr lang="fi-FI" dirty="0" smtClean="0"/>
              <a:t> of software</a:t>
            </a:r>
          </a:p>
          <a:p>
            <a:endParaRPr lang="fi-FI" dirty="0" smtClean="0"/>
          </a:p>
          <a:p>
            <a:pPr lvl="1"/>
            <a:r>
              <a:rPr lang="fi-FI" dirty="0" err="1" smtClean="0"/>
              <a:t>Enable</a:t>
            </a:r>
            <a:r>
              <a:rPr lang="fi-FI" dirty="0" smtClean="0"/>
              <a:t> </a:t>
            </a:r>
            <a:r>
              <a:rPr lang="fi-FI" dirty="0" err="1" smtClean="0"/>
              <a:t>learners</a:t>
            </a:r>
            <a:r>
              <a:rPr lang="fi-FI" dirty="0" smtClean="0"/>
              <a:t> to </a:t>
            </a:r>
            <a:r>
              <a:rPr lang="fi-FI" dirty="0" err="1" smtClean="0"/>
              <a:t>communicate</a:t>
            </a:r>
            <a:endParaRPr lang="fi-FI" dirty="0" smtClean="0"/>
          </a:p>
          <a:p>
            <a:pPr lvl="1"/>
            <a:r>
              <a:rPr lang="fi-FI" dirty="0" err="1" smtClean="0"/>
              <a:t>Enable</a:t>
            </a:r>
            <a:r>
              <a:rPr lang="fi-FI" dirty="0" smtClean="0"/>
              <a:t> </a:t>
            </a:r>
            <a:r>
              <a:rPr lang="fi-FI" dirty="0" err="1" smtClean="0"/>
              <a:t>learners</a:t>
            </a:r>
            <a:r>
              <a:rPr lang="fi-FI" dirty="0" smtClean="0"/>
              <a:t> to </a:t>
            </a:r>
            <a:r>
              <a:rPr lang="fi-FI" dirty="0" err="1" smtClean="0"/>
              <a:t>consume</a:t>
            </a:r>
            <a:r>
              <a:rPr lang="fi-FI" dirty="0" smtClean="0"/>
              <a:t> and </a:t>
            </a:r>
            <a:r>
              <a:rPr lang="fi-FI" dirty="0" err="1" smtClean="0"/>
              <a:t>produce</a:t>
            </a:r>
            <a:r>
              <a:rPr lang="fi-FI" dirty="0" smtClean="0"/>
              <a:t> </a:t>
            </a:r>
            <a:r>
              <a:rPr lang="fi-FI" dirty="0" err="1" smtClean="0"/>
              <a:t>written</a:t>
            </a:r>
            <a:r>
              <a:rPr lang="fi-FI" dirty="0" smtClean="0"/>
              <a:t> </a:t>
            </a:r>
            <a:r>
              <a:rPr lang="fi-FI" dirty="0" err="1" smtClean="0"/>
              <a:t>material</a:t>
            </a:r>
            <a:endParaRPr lang="fi-FI" dirty="0" smtClean="0"/>
          </a:p>
          <a:p>
            <a:pPr lvl="1"/>
            <a:endParaRPr lang="fi-FI" dirty="0" smtClean="0"/>
          </a:p>
          <a:p>
            <a:pPr lvl="1">
              <a:buNone/>
            </a:pPr>
            <a:r>
              <a:rPr lang="fi-FI" dirty="0" smtClean="0"/>
              <a:t>→ </a:t>
            </a:r>
            <a:r>
              <a:rPr lang="fi-FI" dirty="0" err="1" smtClean="0"/>
              <a:t>Build</a:t>
            </a:r>
            <a:r>
              <a:rPr lang="fi-FI" dirty="0" smtClean="0"/>
              <a:t> a </a:t>
            </a:r>
            <a:r>
              <a:rPr lang="fi-FI" dirty="0" err="1" smtClean="0"/>
              <a:t>solid</a:t>
            </a:r>
            <a:r>
              <a:rPr lang="fi-FI" dirty="0" smtClean="0"/>
              <a:t> </a:t>
            </a:r>
            <a:r>
              <a:rPr lang="fi-FI" dirty="0" err="1" smtClean="0"/>
              <a:t>ground</a:t>
            </a:r>
            <a:r>
              <a:rPr lang="fi-FI" dirty="0" smtClean="0"/>
              <a:t> for </a:t>
            </a:r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endParaRPr lang="fi-FI" dirty="0"/>
          </a:p>
        </p:txBody>
      </p:sp>
      <p:pic>
        <p:nvPicPr>
          <p:cNvPr id="8" name="Content Placeholder 5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2752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Word </a:t>
            </a:r>
            <a:r>
              <a:rPr lang="fi-FI" dirty="0" err="1" smtClean="0"/>
              <a:t>Cards</a:t>
            </a:r>
            <a:r>
              <a:rPr lang="fi-FI" dirty="0" smtClean="0"/>
              <a:t> </a:t>
            </a:r>
            <a:r>
              <a:rPr lang="fi-FI" sz="1800" dirty="0" err="1" smtClean="0"/>
              <a:t>by</a:t>
            </a:r>
            <a:r>
              <a:rPr lang="fi-FI" sz="1800" dirty="0" smtClean="0"/>
              <a:t> </a:t>
            </a:r>
            <a:r>
              <a:rPr lang="fi-FI" sz="1800" dirty="0" err="1" smtClean="0"/>
              <a:t>Team</a:t>
            </a:r>
            <a:r>
              <a:rPr lang="fi-FI" sz="1800" dirty="0" smtClean="0"/>
              <a:t> 6</a:t>
            </a:r>
            <a:endParaRPr lang="fi-FI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Idea</a:t>
            </a:r>
          </a:p>
          <a:p>
            <a:pPr lvl="1"/>
            <a:r>
              <a:rPr lang="fi-FI" dirty="0" err="1" smtClean="0"/>
              <a:t>Learn</a:t>
            </a:r>
            <a:r>
              <a:rPr lang="fi-FI" dirty="0" smtClean="0"/>
              <a:t> new </a:t>
            </a:r>
            <a:r>
              <a:rPr lang="fi-FI" dirty="0" err="1" smtClean="0"/>
              <a:t>words</a:t>
            </a:r>
            <a:r>
              <a:rPr lang="fi-FI" dirty="0" smtClean="0"/>
              <a:t> and </a:t>
            </a:r>
            <a:r>
              <a:rPr lang="fi-FI" dirty="0" err="1" smtClean="0"/>
              <a:t>languages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associating</a:t>
            </a:r>
            <a:r>
              <a:rPr lang="fi-FI" dirty="0" smtClean="0"/>
              <a:t> </a:t>
            </a:r>
            <a:r>
              <a:rPr lang="fi-FI" dirty="0" err="1" smtClean="0"/>
              <a:t>words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endParaRPr lang="fi-FI" dirty="0" smtClean="0"/>
          </a:p>
          <a:p>
            <a:pPr lvl="2"/>
            <a:r>
              <a:rPr lang="fi-FI" dirty="0" err="1" smtClean="0"/>
              <a:t>Images</a:t>
            </a:r>
            <a:endParaRPr lang="fi-FI" dirty="0" smtClean="0"/>
          </a:p>
          <a:p>
            <a:pPr lvl="2"/>
            <a:r>
              <a:rPr lang="fi-FI" dirty="0" err="1" smtClean="0"/>
              <a:t>Descriptive</a:t>
            </a:r>
            <a:r>
              <a:rPr lang="fi-FI" dirty="0" smtClean="0"/>
              <a:t> </a:t>
            </a:r>
            <a:r>
              <a:rPr lang="fi-FI" dirty="0" err="1" smtClean="0"/>
              <a:t>texts</a:t>
            </a:r>
            <a:endParaRPr lang="fi-FI" dirty="0" smtClean="0"/>
          </a:p>
          <a:p>
            <a:pPr lvl="2"/>
            <a:r>
              <a:rPr lang="fi-FI" dirty="0" err="1" smtClean="0"/>
              <a:t>Foreign</a:t>
            </a:r>
            <a:r>
              <a:rPr lang="fi-FI" dirty="0" smtClean="0"/>
              <a:t> </a:t>
            </a:r>
            <a:r>
              <a:rPr lang="fi-FI" dirty="0" err="1" smtClean="0"/>
              <a:t>words</a:t>
            </a:r>
            <a:endParaRPr lang="fi-FI" dirty="0" smtClean="0"/>
          </a:p>
        </p:txBody>
      </p:sp>
      <p:pic>
        <p:nvPicPr>
          <p:cNvPr id="8" name="Content Placeholder 5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2752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Word </a:t>
            </a:r>
            <a:r>
              <a:rPr lang="fi-FI" dirty="0" err="1" smtClean="0"/>
              <a:t>Cards</a:t>
            </a:r>
            <a:r>
              <a:rPr lang="fi-FI" dirty="0" smtClean="0"/>
              <a:t> </a:t>
            </a:r>
            <a:r>
              <a:rPr lang="fi-FI" sz="1800" dirty="0" err="1" smtClean="0"/>
              <a:t>by</a:t>
            </a:r>
            <a:r>
              <a:rPr lang="fi-FI" sz="1800" dirty="0" smtClean="0"/>
              <a:t> </a:t>
            </a:r>
            <a:r>
              <a:rPr lang="fi-FI" sz="1800" dirty="0" err="1" smtClean="0"/>
              <a:t>Team</a:t>
            </a:r>
            <a:r>
              <a:rPr lang="fi-FI" sz="1800" dirty="0" smtClean="0"/>
              <a:t> 6</a:t>
            </a:r>
            <a:endParaRPr lang="fi-FI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Solution</a:t>
            </a:r>
            <a:endParaRPr lang="fi-FI" dirty="0" smtClean="0"/>
          </a:p>
          <a:p>
            <a:pPr lvl="1"/>
            <a:r>
              <a:rPr lang="fi-FI" dirty="0" err="1" smtClean="0"/>
              <a:t>Give</a:t>
            </a:r>
            <a:r>
              <a:rPr lang="fi-FI" dirty="0" smtClean="0"/>
              <a:t> the </a:t>
            </a:r>
            <a:r>
              <a:rPr lang="fi-FI" dirty="0" err="1" smtClean="0"/>
              <a:t>learner</a:t>
            </a:r>
            <a:r>
              <a:rPr lang="fi-FI" dirty="0" smtClean="0"/>
              <a:t> </a:t>
            </a:r>
            <a:r>
              <a:rPr lang="fi-FI" dirty="0" err="1" smtClean="0"/>
              <a:t>access</a:t>
            </a:r>
            <a:r>
              <a:rPr lang="fi-FI" dirty="0" smtClean="0"/>
              <a:t> to </a:t>
            </a:r>
            <a:r>
              <a:rPr lang="fi-FI" dirty="0" err="1" smtClean="0"/>
              <a:t>dictionaries</a:t>
            </a:r>
            <a:endParaRPr lang="fi-FI" dirty="0"/>
          </a:p>
          <a:p>
            <a:pPr lvl="2"/>
            <a:r>
              <a:rPr lang="fi-FI" dirty="0" err="1" smtClean="0"/>
              <a:t>Textual</a:t>
            </a:r>
            <a:r>
              <a:rPr lang="fi-FI" dirty="0" smtClean="0"/>
              <a:t> </a:t>
            </a:r>
            <a:r>
              <a:rPr lang="fi-FI" dirty="0" err="1" smtClean="0"/>
              <a:t>dictionaries</a:t>
            </a:r>
            <a:endParaRPr lang="fi-FI" dirty="0" smtClean="0"/>
          </a:p>
          <a:p>
            <a:pPr lvl="2"/>
            <a:r>
              <a:rPr lang="fi-FI" dirty="0" err="1" smtClean="0"/>
              <a:t>Image</a:t>
            </a:r>
            <a:r>
              <a:rPr lang="fi-FI" dirty="0" smtClean="0"/>
              <a:t> </a:t>
            </a:r>
            <a:r>
              <a:rPr lang="fi-FI" dirty="0" err="1" smtClean="0"/>
              <a:t>dictionaries</a:t>
            </a:r>
            <a:endParaRPr lang="fi-FI" dirty="0" smtClean="0"/>
          </a:p>
          <a:p>
            <a:pPr lvl="2"/>
            <a:r>
              <a:rPr lang="fi-FI" dirty="0" err="1" smtClean="0"/>
              <a:t>Foreign</a:t>
            </a:r>
            <a:r>
              <a:rPr lang="fi-FI" dirty="0" smtClean="0"/>
              <a:t> </a:t>
            </a:r>
            <a:r>
              <a:rPr lang="fi-FI" dirty="0" err="1" smtClean="0"/>
              <a:t>word</a:t>
            </a:r>
            <a:r>
              <a:rPr lang="fi-FI" dirty="0" smtClean="0"/>
              <a:t> </a:t>
            </a:r>
            <a:r>
              <a:rPr lang="fi-FI" dirty="0" err="1" smtClean="0"/>
              <a:t>dictionaries</a:t>
            </a:r>
            <a:endParaRPr lang="fi-FI" dirty="0" smtClean="0"/>
          </a:p>
          <a:p>
            <a:pPr lvl="1"/>
            <a:r>
              <a:rPr lang="fi-FI" dirty="0" err="1" smtClean="0"/>
              <a:t>Let</a:t>
            </a:r>
            <a:r>
              <a:rPr lang="fi-FI" dirty="0" smtClean="0"/>
              <a:t> the </a:t>
            </a:r>
            <a:r>
              <a:rPr lang="fi-FI" dirty="0" err="1" smtClean="0"/>
              <a:t>learner</a:t>
            </a:r>
            <a:r>
              <a:rPr lang="fi-FI" dirty="0" smtClean="0"/>
              <a:t> </a:t>
            </a:r>
            <a:r>
              <a:rPr lang="fi-FI" dirty="0" err="1" smtClean="0"/>
              <a:t>guess</a:t>
            </a:r>
            <a:r>
              <a:rPr lang="fi-FI" dirty="0" smtClean="0"/>
              <a:t> and </a:t>
            </a:r>
            <a:r>
              <a:rPr lang="fi-FI" dirty="0" err="1" smtClean="0"/>
              <a:t>deduce</a:t>
            </a:r>
            <a:r>
              <a:rPr lang="fi-FI" dirty="0" smtClean="0"/>
              <a:t> </a:t>
            </a:r>
            <a:r>
              <a:rPr lang="fi-FI" dirty="0" err="1" smtClean="0"/>
              <a:t>words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dictionary</a:t>
            </a:r>
            <a:r>
              <a:rPr lang="fi-FI" dirty="0" smtClean="0"/>
              <a:t> </a:t>
            </a:r>
            <a:r>
              <a:rPr lang="fi-FI" dirty="0" err="1" smtClean="0"/>
              <a:t>entries</a:t>
            </a:r>
            <a:endParaRPr lang="fi-FI" dirty="0" smtClean="0"/>
          </a:p>
        </p:txBody>
      </p:sp>
      <p:pic>
        <p:nvPicPr>
          <p:cNvPr id="8" name="Content Placeholder 5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2752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Word </a:t>
            </a:r>
            <a:r>
              <a:rPr lang="fi-FI" dirty="0" err="1" smtClean="0"/>
              <a:t>Cards</a:t>
            </a:r>
            <a:r>
              <a:rPr lang="fi-FI" dirty="0" smtClean="0"/>
              <a:t> </a:t>
            </a:r>
            <a:r>
              <a:rPr lang="fi-FI" sz="1800" dirty="0" err="1" smtClean="0"/>
              <a:t>by</a:t>
            </a:r>
            <a:r>
              <a:rPr lang="fi-FI" sz="1800" dirty="0" smtClean="0"/>
              <a:t> </a:t>
            </a:r>
            <a:r>
              <a:rPr lang="fi-FI" sz="1800" dirty="0" err="1" smtClean="0"/>
              <a:t>Team</a:t>
            </a:r>
            <a:r>
              <a:rPr lang="fi-FI" sz="1800" dirty="0" smtClean="0"/>
              <a:t> 6</a:t>
            </a:r>
            <a:endParaRPr lang="fi-FI" sz="1800" dirty="0"/>
          </a:p>
        </p:txBody>
      </p:sp>
      <p:pic>
        <p:nvPicPr>
          <p:cNvPr id="8" name="Content Placeholder 5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2752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2975" y="1958181"/>
            <a:ext cx="72580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Word </a:t>
            </a:r>
            <a:r>
              <a:rPr lang="fi-FI" dirty="0" err="1" smtClean="0"/>
              <a:t>Cards</a:t>
            </a:r>
            <a:r>
              <a:rPr lang="fi-FI" dirty="0" smtClean="0"/>
              <a:t> </a:t>
            </a:r>
            <a:r>
              <a:rPr lang="fi-FI" sz="1800" dirty="0" err="1" smtClean="0"/>
              <a:t>by</a:t>
            </a:r>
            <a:r>
              <a:rPr lang="fi-FI" sz="1800" dirty="0" smtClean="0"/>
              <a:t> </a:t>
            </a:r>
            <a:r>
              <a:rPr lang="fi-FI" sz="1800" dirty="0" err="1" smtClean="0"/>
              <a:t>Team</a:t>
            </a:r>
            <a:r>
              <a:rPr lang="fi-FI" sz="1800" dirty="0" smtClean="0"/>
              <a:t> 6</a:t>
            </a:r>
            <a:endParaRPr lang="fi-FI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Implementation</a:t>
            </a:r>
            <a:endParaRPr lang="fi-FI" dirty="0" smtClean="0"/>
          </a:p>
          <a:p>
            <a:pPr lvl="1"/>
            <a:r>
              <a:rPr lang="fi-FI" dirty="0" err="1" smtClean="0"/>
              <a:t>Repositories</a:t>
            </a:r>
            <a:r>
              <a:rPr lang="fi-FI" dirty="0" smtClean="0"/>
              <a:t> for </a:t>
            </a:r>
            <a:r>
              <a:rPr lang="fi-FI" dirty="0" err="1" smtClean="0"/>
              <a:t>words</a:t>
            </a:r>
            <a:endParaRPr lang="fi-FI" dirty="0" smtClean="0"/>
          </a:p>
          <a:p>
            <a:pPr lvl="2"/>
            <a:r>
              <a:rPr lang="fi-FI" dirty="0" err="1" smtClean="0"/>
              <a:t>Explicit</a:t>
            </a:r>
            <a:r>
              <a:rPr lang="fi-FI" dirty="0" smtClean="0"/>
              <a:t> </a:t>
            </a:r>
            <a:r>
              <a:rPr lang="fi-FI" dirty="0" err="1" smtClean="0"/>
              <a:t>boundary</a:t>
            </a:r>
            <a:r>
              <a:rPr lang="fi-FI" dirty="0" smtClean="0"/>
              <a:t> </a:t>
            </a:r>
            <a:r>
              <a:rPr lang="fi-FI" dirty="0" err="1" smtClean="0"/>
              <a:t>through</a:t>
            </a:r>
            <a:r>
              <a:rPr lang="fi-FI" dirty="0" smtClean="0"/>
              <a:t> </a:t>
            </a:r>
            <a:r>
              <a:rPr lang="fi-FI" dirty="0" err="1" smtClean="0"/>
              <a:t>uniform</a:t>
            </a:r>
            <a:r>
              <a:rPr lang="fi-FI" dirty="0" smtClean="0"/>
              <a:t> </a:t>
            </a:r>
            <a:r>
              <a:rPr lang="fi-FI" dirty="0" err="1" smtClean="0"/>
              <a:t>interface</a:t>
            </a:r>
            <a:endParaRPr lang="fi-FI" dirty="0" smtClean="0"/>
          </a:p>
          <a:p>
            <a:pPr lvl="2"/>
            <a:r>
              <a:rPr lang="fi-FI" dirty="0" err="1" smtClean="0"/>
              <a:t>Local</a:t>
            </a:r>
            <a:r>
              <a:rPr lang="fi-FI" dirty="0" smtClean="0"/>
              <a:t> </a:t>
            </a:r>
            <a:r>
              <a:rPr lang="fi-FI" dirty="0" err="1" smtClean="0"/>
              <a:t>implementation</a:t>
            </a:r>
            <a:r>
              <a:rPr lang="fi-FI" dirty="0" smtClean="0"/>
              <a:t>,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word</a:t>
            </a:r>
            <a:r>
              <a:rPr lang="fi-FI" dirty="0" smtClean="0"/>
              <a:t> </a:t>
            </a:r>
            <a:r>
              <a:rPr lang="fi-FI" dirty="0" err="1" smtClean="0"/>
              <a:t>database</a:t>
            </a:r>
            <a:r>
              <a:rPr lang="fi-FI" dirty="0" smtClean="0"/>
              <a:t>, XML-RPC </a:t>
            </a:r>
            <a:r>
              <a:rPr lang="fi-FI" dirty="0" err="1" smtClean="0"/>
              <a:t>word</a:t>
            </a:r>
            <a:r>
              <a:rPr lang="fi-FI" dirty="0" smtClean="0"/>
              <a:t> </a:t>
            </a:r>
            <a:r>
              <a:rPr lang="fi-FI" dirty="0" err="1" smtClean="0"/>
              <a:t>lookup</a:t>
            </a:r>
            <a:endParaRPr lang="fi-FI" dirty="0" smtClean="0"/>
          </a:p>
          <a:p>
            <a:pPr lvl="1"/>
            <a:r>
              <a:rPr lang="fi-FI" dirty="0" err="1" smtClean="0"/>
              <a:t>Silverlight</a:t>
            </a:r>
            <a:r>
              <a:rPr lang="fi-FI" dirty="0" smtClean="0"/>
              <a:t> </a:t>
            </a:r>
            <a:r>
              <a:rPr lang="fi-FI" dirty="0" smtClean="0"/>
              <a:t>GUI</a:t>
            </a:r>
          </a:p>
          <a:p>
            <a:pPr lvl="1"/>
            <a:r>
              <a:rPr lang="fi-FI" dirty="0" smtClean="0"/>
              <a:t>Technologies:</a:t>
            </a:r>
          </a:p>
          <a:p>
            <a:pPr lvl="2"/>
            <a:r>
              <a:rPr lang="fi-FI" dirty="0" smtClean="0"/>
              <a:t>.NET 4.0, </a:t>
            </a:r>
            <a:r>
              <a:rPr lang="fi-FI" dirty="0" err="1" smtClean="0"/>
              <a:t>Silverlight</a:t>
            </a:r>
            <a:r>
              <a:rPr lang="fi-FI" dirty="0" smtClean="0"/>
              <a:t>, </a:t>
            </a:r>
            <a:r>
              <a:rPr lang="fi-FI" dirty="0" err="1" smtClean="0"/>
              <a:t>Entity</a:t>
            </a:r>
            <a:r>
              <a:rPr lang="fi-FI" dirty="0" smtClean="0"/>
              <a:t> </a:t>
            </a:r>
            <a:r>
              <a:rPr lang="fi-FI" dirty="0" err="1" smtClean="0"/>
              <a:t>Framework</a:t>
            </a:r>
            <a:r>
              <a:rPr lang="fi-FI" dirty="0" smtClean="0"/>
              <a:t>, </a:t>
            </a:r>
            <a:r>
              <a:rPr lang="fi-FI" dirty="0" err="1" smtClean="0"/>
              <a:t>MSTest</a:t>
            </a:r>
            <a:r>
              <a:rPr lang="fi-FI" dirty="0" smtClean="0"/>
              <a:t>, </a:t>
            </a:r>
            <a:r>
              <a:rPr lang="fi-FI" dirty="0" err="1" smtClean="0"/>
              <a:t>Moq</a:t>
            </a:r>
            <a:r>
              <a:rPr lang="fi-FI" dirty="0" smtClean="0"/>
              <a:t>, </a:t>
            </a:r>
            <a:r>
              <a:rPr lang="fi-FI" dirty="0" err="1" smtClean="0"/>
              <a:t>Structuremap</a:t>
            </a:r>
            <a:r>
              <a:rPr lang="fi-FI" dirty="0" smtClean="0"/>
              <a:t> etc.</a:t>
            </a:r>
            <a:endParaRPr lang="fi-FI" dirty="0" smtClean="0"/>
          </a:p>
        </p:txBody>
      </p:sp>
      <p:pic>
        <p:nvPicPr>
          <p:cNvPr id="8" name="Content Placeholder 5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2752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Word Cards by Team 6</vt:lpstr>
      <vt:lpstr>  Word Cards by Team 6</vt:lpstr>
      <vt:lpstr>  Word Cards by Team 6</vt:lpstr>
      <vt:lpstr>  Word Cards by Team 6</vt:lpstr>
      <vt:lpstr>  Word Cards by Team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Word Cards </dc:title>
  <dc:creator>jkokko</dc:creator>
  <cp:lastModifiedBy>jkokko</cp:lastModifiedBy>
  <cp:revision>21</cp:revision>
  <dcterms:created xsi:type="dcterms:W3CDTF">2011-01-24T11:28:34Z</dcterms:created>
  <dcterms:modified xsi:type="dcterms:W3CDTF">2011-01-24T11:56:05Z</dcterms:modified>
</cp:coreProperties>
</file>