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6" r:id="rId3"/>
    <p:sldId id="258" r:id="rId4"/>
    <p:sldId id="257" r:id="rId5"/>
    <p:sldId id="260" r:id="rId6"/>
    <p:sldId id="261" r:id="rId7"/>
    <p:sldId id="264" r:id="rId8"/>
    <p:sldId id="263" r:id="rId9"/>
    <p:sldId id="262" r:id="rId10"/>
    <p:sldId id="265" r:id="rId11"/>
    <p:sldId id="268" r:id="rId12"/>
    <p:sldId id="269" r:id="rId13"/>
    <p:sldId id="267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F2DB5-0F70-48CA-AE44-EFD1549A6BEE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27FA8-407A-476C-8532-C76DA0BA1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5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7FA8-407A-476C-8532-C76DA0BA18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6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7FA8-407A-476C-8532-C76DA0BA18E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6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7FA8-407A-476C-8532-C76DA0BA18E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6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7FA8-407A-476C-8532-C76DA0BA18E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6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7FA8-407A-476C-8532-C76DA0BA18E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6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7FA8-407A-476C-8532-C76DA0BA18E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6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7FA8-407A-476C-8532-C76DA0BA18E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6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1F1E-A900-45F8-AE40-8F8C12F67E40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0E8-CF05-4EB2-A0D9-0201EFD54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7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1F1E-A900-45F8-AE40-8F8C12F67E40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0E8-CF05-4EB2-A0D9-0201EFD54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1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1F1E-A900-45F8-AE40-8F8C12F67E40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0E8-CF05-4EB2-A0D9-0201EFD54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9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1F1E-A900-45F8-AE40-8F8C12F67E40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0E8-CF05-4EB2-A0D9-0201EFD54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6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1F1E-A900-45F8-AE40-8F8C12F67E40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0E8-CF05-4EB2-A0D9-0201EFD54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6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1F1E-A900-45F8-AE40-8F8C12F67E40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0E8-CF05-4EB2-A0D9-0201EFD54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0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1F1E-A900-45F8-AE40-8F8C12F67E40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0E8-CF05-4EB2-A0D9-0201EFD54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3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1F1E-A900-45F8-AE40-8F8C12F67E40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0E8-CF05-4EB2-A0D9-0201EFD54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9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1F1E-A900-45F8-AE40-8F8C12F67E40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0E8-CF05-4EB2-A0D9-0201EFD54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7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1F1E-A900-45F8-AE40-8F8C12F67E40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0E8-CF05-4EB2-A0D9-0201EFD54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0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1F1E-A900-45F8-AE40-8F8C12F67E40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0E8-CF05-4EB2-A0D9-0201EFD54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81F1E-A900-45F8-AE40-8F8C12F67E40}" type="datetimeFigureOut">
              <a:rPr lang="en-US" smtClean="0"/>
              <a:t>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0C0E8-CF05-4EB2-A0D9-0201EFD54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367" y="44440"/>
            <a:ext cx="896668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Imagine</a:t>
            </a:r>
          </a:p>
          <a:p>
            <a:pPr algn="ctr"/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 old lady</a:t>
            </a:r>
          </a:p>
          <a:p>
            <a:pPr algn="ctr"/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Her cat caught up on a tree</a:t>
            </a:r>
          </a:p>
          <a:p>
            <a:pPr algn="ctr"/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one around for miles</a:t>
            </a:r>
          </a:p>
          <a:p>
            <a:pPr algn="ctr"/>
            <a:r>
              <a:rPr lang="en-US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possibly can the old lady</a:t>
            </a:r>
          </a:p>
          <a:p>
            <a:pPr algn="ctr"/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Do????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03348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3420" y="152400"/>
            <a:ext cx="5983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</a:t>
            </a:r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ncrease </a:t>
            </a: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</a:t>
            </a:r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wareness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0920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Wallpaper on desktop</a:t>
            </a:r>
          </a:p>
          <a:p>
            <a:pPr fontAlgn="ctr"/>
            <a:r>
              <a:rPr lang="en-US" dirty="0">
                <a:solidFill>
                  <a:srgbClr val="FFFF00"/>
                </a:solidFill>
              </a:rPr>
              <a:t>Automatic update on wallpapers so that the newest photos are shown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133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Integrations</a:t>
            </a:r>
          </a:p>
          <a:p>
            <a:pPr fontAlgn="ctr"/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- Facebook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pPr lvl="1" fontAlgn="ctr"/>
            <a:r>
              <a:rPr lang="en-US" dirty="0" smtClean="0">
                <a:solidFill>
                  <a:srgbClr val="FFFF00"/>
                </a:solidFill>
              </a:rPr>
              <a:t>	- Windows live</a:t>
            </a:r>
            <a:r>
              <a:rPr lang="en-US" dirty="0">
                <a:solidFill>
                  <a:srgbClr val="FFFF00"/>
                </a:solidFill>
              </a:rPr>
              <a:t>	</a:t>
            </a:r>
            <a:endParaRPr lang="en-US" dirty="0" smtClean="0">
              <a:solidFill>
                <a:srgbClr val="FFFF00"/>
              </a:solidFill>
            </a:endParaRPr>
          </a:p>
          <a:p>
            <a:pPr lvl="1" fontAlgn="ctr"/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- Twitter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pPr fontAlgn="ctr"/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- Friendster</a:t>
            </a:r>
          </a:p>
          <a:p>
            <a:pPr fontAlgn="ctr"/>
            <a:r>
              <a:rPr lang="en-US" dirty="0">
                <a:solidFill>
                  <a:srgbClr val="FFFF00"/>
                </a:solidFill>
                <a:effectLst/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-….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38010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Story </a:t>
            </a:r>
          </a:p>
          <a:p>
            <a:pPr fontAlgn="ctr"/>
            <a:r>
              <a:rPr lang="en-US" dirty="0">
                <a:solidFill>
                  <a:srgbClr val="FFFF00"/>
                </a:solidFill>
              </a:rPr>
              <a:t>A story behind a photo to allow people to understand its meaning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765964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Constant update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Automatic update on wallpapers so that the newest photos are shown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- PUSH notification to the phone(WP7 Dynamic tile)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- Wallpaper on desktop</a:t>
            </a:r>
          </a:p>
          <a:p>
            <a:r>
              <a:rPr lang="en-US" dirty="0">
                <a:solidFill>
                  <a:srgbClr val="FFFF00"/>
                </a:solidFill>
                <a:effectLst/>
              </a:rPr>
              <a:t>	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- Gallery webpage with a specific spot only for newest updated photos</a:t>
            </a:r>
          </a:p>
        </p:txBody>
      </p:sp>
    </p:spTree>
    <p:extLst>
      <p:ext uri="{BB962C8B-B14F-4D97-AF65-F5344CB8AC3E}">
        <p14:creationId xmlns:p14="http://schemas.microsoft.com/office/powerpoint/2010/main" val="47178952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71536" y="44026"/>
            <a:ext cx="4428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Ways to create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967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Timed photos</a:t>
            </a:r>
          </a:p>
          <a:p>
            <a:pPr fontAlgn="ctr"/>
            <a:r>
              <a:rPr lang="en-US" dirty="0">
                <a:solidFill>
                  <a:srgbClr val="FFFF00"/>
                </a:solidFill>
              </a:rPr>
              <a:t>Photos with a limited time on Bing map that is only shown near your neighborhood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057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Time line</a:t>
            </a:r>
          </a:p>
          <a:p>
            <a:pPr fontAlgn="ctr"/>
            <a:r>
              <a:rPr lang="en-US" dirty="0">
                <a:solidFill>
                  <a:srgbClr val="FFFF00"/>
                </a:solidFill>
              </a:rPr>
              <a:t>Allow people to see the </a:t>
            </a:r>
            <a:r>
              <a:rPr lang="en-US" dirty="0" smtClean="0">
                <a:solidFill>
                  <a:srgbClr val="FFFF00"/>
                </a:solidFill>
              </a:rPr>
              <a:t>progression of place before and after.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200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Adding a story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Either to a existing picture to make it more personal or creating one to show that areas problems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2898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Using a Mobile</a:t>
            </a:r>
          </a:p>
          <a:p>
            <a:pPr marL="800100" lvl="1" indent="-342900" fontAlgn="ctr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Easy to access at anywhere, and anytime</a:t>
            </a:r>
          </a:p>
          <a:p>
            <a:pPr marL="800100" lvl="1" indent="-342900" fontAlgn="ctr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Allows GPS tracking  when uploading a photo(WP7</a:t>
            </a:r>
            <a:r>
              <a:rPr lang="en-US" dirty="0" smtClean="0">
                <a:solidFill>
                  <a:srgbClr val="FFFF00"/>
                </a:solidFill>
              </a:rPr>
              <a:t>) to Bing map</a:t>
            </a:r>
            <a:endParaRPr lang="en-US" dirty="0">
              <a:solidFill>
                <a:srgbClr val="FFFF00"/>
              </a:solidFill>
            </a:endParaRPr>
          </a:p>
          <a:p>
            <a:pPr marL="800100" lvl="1" indent="-342900" fontAlgn="ctr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Allows people to be aware of problems around their 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428984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Through a camera and computer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Uploading a photo, writing a story, choosing the area you saw it happen</a:t>
            </a:r>
          </a:p>
        </p:txBody>
      </p:sp>
    </p:spTree>
    <p:extLst>
      <p:ext uri="{BB962C8B-B14F-4D97-AF65-F5344CB8AC3E}">
        <p14:creationId xmlns:p14="http://schemas.microsoft.com/office/powerpoint/2010/main" val="4019684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4850" y="152400"/>
            <a:ext cx="5722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Ways to Contribute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8" y="2459504"/>
            <a:ext cx="6197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Rating system</a:t>
            </a:r>
          </a:p>
          <a:p>
            <a:pPr fontAlgn="ctr"/>
            <a:r>
              <a:rPr lang="en-US" sz="2400" dirty="0" smtClean="0">
                <a:solidFill>
                  <a:srgbClr val="FFFF00"/>
                </a:solidFill>
              </a:rPr>
              <a:t>Bad rated pictures will be deleted automatically </a:t>
            </a:r>
          </a:p>
          <a:p>
            <a:pPr fontAlgn="ctr"/>
            <a:endParaRPr lang="en-US" sz="2400" dirty="0">
              <a:solidFill>
                <a:srgbClr val="FFFF00"/>
              </a:solidFill>
            </a:endParaRPr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Creating solutions</a:t>
            </a:r>
          </a:p>
          <a:p>
            <a:pPr fontAlgn="ctr"/>
            <a:r>
              <a:rPr lang="en-US" sz="2400" dirty="0" smtClean="0">
                <a:solidFill>
                  <a:srgbClr val="FFFF00"/>
                </a:solidFill>
              </a:rPr>
              <a:t>To problems that exist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104309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Pictures and stories you like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Can be shared through Windows Live, Facebook, Friendster etc..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1999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76200"/>
            <a:ext cx="7709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Encouraging contributions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1430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Allowing people to feel their contributions are not wasted,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Introducing recognition(achievements)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Sending physical gifts with company’s support for encouragement </a:t>
            </a:r>
            <a:r>
              <a:rPr lang="en-US" sz="2400" dirty="0" smtClean="0">
                <a:solidFill>
                  <a:srgbClr val="FFFF00"/>
                </a:solidFill>
              </a:rPr>
              <a:t>I.e. </a:t>
            </a:r>
            <a:r>
              <a:rPr lang="en-US" sz="2400" dirty="0" smtClean="0">
                <a:solidFill>
                  <a:srgbClr val="FFFF00"/>
                </a:solidFill>
              </a:rPr>
              <a:t>favorite photos in physical form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273" y="3657600"/>
            <a:ext cx="6019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Company logos to be shown on </a:t>
            </a:r>
            <a:r>
              <a:rPr lang="en-US" sz="2400" dirty="0" smtClean="0">
                <a:solidFill>
                  <a:srgbClr val="FFFF00"/>
                </a:solidFill>
              </a:rPr>
              <a:t>Bing map</a:t>
            </a:r>
          </a:p>
          <a:p>
            <a:pPr marL="285750" indent="-285750" fontAlgn="ctr">
              <a:buFont typeface="Arial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285750" indent="-285750" font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Competition</a:t>
            </a:r>
          </a:p>
          <a:p>
            <a:pPr marL="800100" lvl="1" indent="-342900" fontAlgn="ctr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Winners for most favorite(highest rated) photos, story, comments</a:t>
            </a:r>
          </a:p>
          <a:p>
            <a:pPr marL="800100" lvl="1" indent="-342900" fontAlgn="ctr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Creating weekly themed events  for photos</a:t>
            </a:r>
          </a:p>
          <a:p>
            <a:pPr font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734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7670" y="152400"/>
            <a:ext cx="5168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Attracting people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7696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Creating different categories for leisure viewing like art, music </a:t>
            </a:r>
            <a:r>
              <a:rPr lang="en-US" sz="3200" dirty="0" smtClean="0">
                <a:solidFill>
                  <a:srgbClr val="FFFF00"/>
                </a:solidFill>
              </a:rPr>
              <a:t>et cetera..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Advertisements by companies support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Creating Gallery account on Windows Live, </a:t>
            </a:r>
            <a:r>
              <a:rPr lang="en-US" sz="3200" dirty="0">
                <a:solidFill>
                  <a:srgbClr val="FFFF00"/>
                </a:solidFill>
              </a:rPr>
              <a:t>F</a:t>
            </a:r>
            <a:r>
              <a:rPr lang="en-US" sz="3200" dirty="0" smtClean="0">
                <a:solidFill>
                  <a:srgbClr val="FFFF00"/>
                </a:solidFill>
              </a:rPr>
              <a:t>acebook, twitter and other social networks to follow our updates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1992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228600"/>
            <a:ext cx="845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System Sustainability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95496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Do not need human resource to manage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Only need technical support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Allow users to be in charge of spam photos (through rating system)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124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Is not dependent on a third party( but always welcome)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Company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Specialist like doctors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Government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023264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Cloud feature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No physical hardware to support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Easy to scale with bandwidth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1232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152400"/>
            <a:ext cx="5490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Technologies Used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447800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SilverLight</a:t>
            </a:r>
            <a:r>
              <a:rPr lang="en-US" dirty="0" smtClean="0">
                <a:solidFill>
                  <a:srgbClr val="FFFF00"/>
                </a:solidFill>
              </a:rPr>
              <a:t> 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Bing map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ASP.NET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SQL server 2008 R2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Windows Phone 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Linq</a:t>
            </a: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WCF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WPF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Cloud Azure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Expression Blend 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GPS Tracker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Live 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Visual Studio 2010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9649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 descr="Machine generated alternative text: 俲&#10;(.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0"/>
            <a:ext cx="34766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chine generated alternative text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33901"/>
            <a:ext cx="1981200" cy="14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achine generated alternative text: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360732"/>
            <a:ext cx="3455843" cy="21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chine generated alternative text: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15" y="4363240"/>
            <a:ext cx="20859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achine generated alternative text: 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55" y="3852079"/>
            <a:ext cx="4222862" cy="23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chine generated alternative text: III I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7433925"/>
            <a:ext cx="30575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55" y="13855"/>
            <a:ext cx="2020456" cy="24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79711" y="238720"/>
            <a:ext cx="22779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Gallery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Full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Power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237659"/>
            <a:ext cx="326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http://club.6park.com/gz1/first1.shtml</a:t>
            </a:r>
          </a:p>
        </p:txBody>
      </p:sp>
    </p:spTree>
    <p:extLst>
      <p:ext uri="{BB962C8B-B14F-4D97-AF65-F5344CB8AC3E}">
        <p14:creationId xmlns:p14="http://schemas.microsoft.com/office/powerpoint/2010/main" val="391060006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92715" y="1752600"/>
            <a:ext cx="455857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085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4" y="3362325"/>
            <a:ext cx="7800975" cy="34956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1828800"/>
            <a:ext cx="2706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0070C0"/>
                </a:solidFill>
                <a:effectLst/>
              </a:rPr>
              <a:t>GALLERY</a:t>
            </a:r>
            <a:endParaRPr lang="en-US" sz="54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4953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Shirley </a:t>
            </a:r>
            <a:r>
              <a:rPr lang="en-US" dirty="0" smtClean="0"/>
              <a:t>Qianting</a:t>
            </a:r>
            <a:r>
              <a:rPr lang="en-US" dirty="0" smtClean="0"/>
              <a:t> Liu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334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Tommi</a:t>
            </a:r>
            <a:r>
              <a:rPr lang="en-US" dirty="0" smtClean="0"/>
              <a:t> </a:t>
            </a:r>
            <a:r>
              <a:rPr lang="en-US" dirty="0" smtClean="0"/>
              <a:t>Zhihao</a:t>
            </a:r>
            <a:r>
              <a:rPr lang="en-US" dirty="0" smtClean="0"/>
              <a:t> Yu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19625" y="5638800"/>
            <a:ext cx="399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Aoke</a:t>
            </a:r>
            <a:r>
              <a:rPr lang="en-US" sz="2400" dirty="0" smtClean="0"/>
              <a:t> 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73035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8844" y="22860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9548" y="152400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6813" y="282016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2914" y="15240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0950" y="32804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5809" y="1371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To allow everyone to contribute 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5809" y="1959259"/>
            <a:ext cx="3119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Anywhere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2803" y="2882589"/>
            <a:ext cx="2616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Anytime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59627" y="3833628"/>
            <a:ext cx="2462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Anyway</a:t>
            </a:r>
          </a:p>
        </p:txBody>
      </p:sp>
    </p:spTree>
    <p:extLst>
      <p:ext uri="{BB962C8B-B14F-4D97-AF65-F5344CB8AC3E}">
        <p14:creationId xmlns:p14="http://schemas.microsoft.com/office/powerpoint/2010/main" val="2061827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31101" y="228600"/>
            <a:ext cx="1881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IDEAS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018" y="115193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Micro-volunteer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Volunteer locally through small things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No limits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Volunteer globally at your own pace</a:t>
            </a:r>
          </a:p>
          <a:p>
            <a:pPr lvl="1"/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Easy to contribute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Through passive or active ways</a:t>
            </a:r>
          </a:p>
          <a:p>
            <a:pPr lvl="1"/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Increasing awareness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How do we contribute to things we do not know</a:t>
            </a:r>
          </a:p>
        </p:txBody>
      </p:sp>
    </p:spTree>
    <p:extLst>
      <p:ext uri="{BB962C8B-B14F-4D97-AF65-F5344CB8AC3E}">
        <p14:creationId xmlns:p14="http://schemas.microsoft.com/office/powerpoint/2010/main" val="3541118996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0528" y="30171"/>
            <a:ext cx="4902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Micro-Volunteer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618" y="1143000"/>
            <a:ext cx="632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Micro-volunteer is a new concept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Lacks a definite definition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Micro-Volunteer in our vision: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Convenient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small (bite-sized) work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A network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 can do no great things, only small things with great love.  ~Mother Teresa</a:t>
            </a:r>
          </a:p>
        </p:txBody>
      </p:sp>
    </p:spTree>
    <p:extLst>
      <p:ext uri="{BB962C8B-B14F-4D97-AF65-F5344CB8AC3E}">
        <p14:creationId xmlns:p14="http://schemas.microsoft.com/office/powerpoint/2010/main" val="344876357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0741" y="2967335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 Limits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09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 limited to Micro-Volunteers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514600" y="1143000"/>
            <a:ext cx="1447800" cy="18243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196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Nobody can do everything, but everyone can do something.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53000" y="2055167"/>
            <a:ext cx="1600200" cy="9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1295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Allows people to help each other across the globe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9666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152400"/>
            <a:ext cx="6066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Easy to contribute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 feel that my whole life is a contribution. 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Pete Seeger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655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Active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Contributing to see a change</a:t>
            </a:r>
          </a:p>
          <a:p>
            <a:pPr marL="1200150" lvl="2" indent="-285750"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Taking actions to physically change something</a:t>
            </a:r>
          </a:p>
          <a:p>
            <a:pPr marL="1200150" lvl="2" indent="-285750"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Making a donation </a:t>
            </a:r>
          </a:p>
          <a:p>
            <a:pPr marL="1200150" lvl="2" indent="-285750"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Organizing a group to help out</a:t>
            </a:r>
          </a:p>
          <a:p>
            <a:pPr marL="1200150" lvl="2" indent="-285750">
              <a:buFontTx/>
              <a:buChar char="-"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Passive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Contributing by making others aware of a problem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	- Taking a photo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- Writing a short story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- Sharing a problem with others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111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304800"/>
            <a:ext cx="5868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Increase Awareness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6551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first step toward change is awareness. The second step is acceptance.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Nathaniel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Branden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7543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A picture is worth a thousand words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There is a hungry child 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who is </a:t>
            </a:r>
            <a:r>
              <a:rPr lang="en-US" sz="2400" dirty="0" smtClean="0">
                <a:solidFill>
                  <a:srgbClr val="FFFF00"/>
                </a:solidFill>
              </a:rPr>
              <a:t>begging  </a:t>
            </a:r>
            <a:r>
              <a:rPr lang="en-US" sz="2400" dirty="0" smtClean="0">
                <a:solidFill>
                  <a:srgbClr val="FFFF00"/>
                </a:solidFill>
              </a:rPr>
              <a:t>for food</a:t>
            </a:r>
          </a:p>
          <a:p>
            <a:pPr lvl="1"/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Integrating to other social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networks  like Windows live,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</a:t>
            </a:r>
            <a:r>
              <a:rPr lang="en-US" sz="2400" dirty="0" smtClean="0">
                <a:solidFill>
                  <a:srgbClr val="FFFF00"/>
                </a:solidFill>
              </a:rPr>
              <a:t>Facebook, </a:t>
            </a:r>
            <a:r>
              <a:rPr lang="en-US" sz="2400" dirty="0" smtClean="0">
                <a:solidFill>
                  <a:srgbClr val="FFFF00"/>
                </a:solidFill>
              </a:rPr>
              <a:t>twitter etc.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7" y="2057400"/>
            <a:ext cx="23717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9737" y="51244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http://www.life.com/image/51163349</a:t>
            </a:r>
          </a:p>
        </p:txBody>
      </p:sp>
    </p:spTree>
    <p:extLst>
      <p:ext uri="{BB962C8B-B14F-4D97-AF65-F5344CB8AC3E}">
        <p14:creationId xmlns:p14="http://schemas.microsoft.com/office/powerpoint/2010/main" val="134118800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1444" y="30171"/>
            <a:ext cx="2579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Solution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1042" y="984408"/>
            <a:ext cx="35203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Gallery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2136339"/>
            <a:ext cx="64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Increase the awareness locally and globally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Allows access to different forms of volunteer work , even ones you would never have thought of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To show that volunteering  can be fun and meaningful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Attracts different kind of people and not limited to one type or group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Power to choose what one wants to do </a:t>
            </a:r>
          </a:p>
        </p:txBody>
      </p:sp>
    </p:spTree>
    <p:extLst>
      <p:ext uri="{BB962C8B-B14F-4D97-AF65-F5344CB8AC3E}">
        <p14:creationId xmlns:p14="http://schemas.microsoft.com/office/powerpoint/2010/main" val="204267575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679</Words>
  <Application>Microsoft Office PowerPoint</Application>
  <PresentationFormat>On-screen Show (4:3)</PresentationFormat>
  <Paragraphs>169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tommi</dc:creator>
  <cp:lastModifiedBy>tommi</cp:lastModifiedBy>
  <cp:revision>36</cp:revision>
  <dcterms:created xsi:type="dcterms:W3CDTF">2011-01-27T12:14:34Z</dcterms:created>
  <dcterms:modified xsi:type="dcterms:W3CDTF">2011-01-28T13:27:06Z</dcterms:modified>
</cp:coreProperties>
</file>