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5" r:id="rId11"/>
    <p:sldId id="26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31.jpeg"/><Relationship Id="rId3" Type="http://schemas.openxmlformats.org/officeDocument/2006/relationships/image" Target="../media/image25.png"/><Relationship Id="rId7" Type="http://schemas.openxmlformats.org/officeDocument/2006/relationships/image" Target="../media/image13.jpeg"/><Relationship Id="rId12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openxmlformats.org/officeDocument/2006/relationships/image" Target="../media/image27.png"/><Relationship Id="rId10" Type="http://schemas.openxmlformats.org/officeDocument/2006/relationships/image" Target="../media/image29.gif"/><Relationship Id="rId4" Type="http://schemas.openxmlformats.org/officeDocument/2006/relationships/image" Target="../media/image26.jpeg"/><Relationship Id="rId9" Type="http://schemas.openxmlformats.org/officeDocument/2006/relationships/image" Target="../media/image28.jpe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0" y="5052545"/>
            <a:ext cx="9144000" cy="1544807"/>
          </a:xfrm>
        </p:spPr>
        <p:txBody>
          <a:bodyPr>
            <a:noAutofit/>
          </a:bodyPr>
          <a:lstStyle/>
          <a:p>
            <a:pPr algn="ctr"/>
            <a:r>
              <a:rPr lang="hu-HU" sz="1800" dirty="0" smtClean="0"/>
              <a:t>Group 5.</a:t>
            </a:r>
          </a:p>
          <a:p>
            <a:pPr algn="ctr"/>
            <a:r>
              <a:rPr lang="hu-HU" sz="1800" dirty="0" smtClean="0"/>
              <a:t>Gergely </a:t>
            </a:r>
            <a:r>
              <a:rPr lang="hu-HU" sz="1800" dirty="0" err="1" smtClean="0"/>
              <a:t>Zachár</a:t>
            </a:r>
            <a:r>
              <a:rPr lang="hu-HU" sz="1800" dirty="0" smtClean="0"/>
              <a:t>, </a:t>
            </a:r>
            <a:r>
              <a:rPr lang="hu-HU" sz="1800" dirty="0" err="1" smtClean="0"/>
              <a:t>Saeed</a:t>
            </a:r>
            <a:r>
              <a:rPr lang="hu-HU" sz="1800" dirty="0" smtClean="0"/>
              <a:t> </a:t>
            </a:r>
            <a:r>
              <a:rPr lang="hu-HU" sz="1800" dirty="0" err="1" smtClean="0"/>
              <a:t>Mirzaeifar</a:t>
            </a:r>
            <a:r>
              <a:rPr lang="hu-HU" sz="1800" dirty="0" smtClean="0"/>
              <a:t>, </a:t>
            </a:r>
            <a:r>
              <a:rPr lang="hu-HU" sz="1800" dirty="0" err="1" smtClean="0"/>
              <a:t>Ville</a:t>
            </a:r>
            <a:r>
              <a:rPr lang="hu-HU" sz="1800" dirty="0" smtClean="0"/>
              <a:t> </a:t>
            </a:r>
            <a:r>
              <a:rPr lang="hu-HU" sz="1800" dirty="0" err="1" smtClean="0"/>
              <a:t>Arola</a:t>
            </a:r>
            <a:r>
              <a:rPr lang="hu-HU" sz="1800" dirty="0" smtClean="0"/>
              <a:t>, </a:t>
            </a:r>
            <a:r>
              <a:rPr lang="hu-HU" sz="1800" dirty="0" err="1" smtClean="0"/>
              <a:t>Yasir</a:t>
            </a:r>
            <a:r>
              <a:rPr lang="hu-HU" sz="1800" dirty="0" smtClean="0"/>
              <a:t> </a:t>
            </a:r>
            <a:r>
              <a:rPr lang="hu-HU" sz="1800" dirty="0"/>
              <a:t>Ali</a:t>
            </a:r>
            <a:endParaRPr lang="hu-HU" sz="1800" dirty="0" smtClean="0"/>
          </a:p>
          <a:p>
            <a:pPr algn="ctr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hu-HU" dirty="0" err="1" smtClean="0"/>
              <a:t>SaleAssistant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384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7280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Optimization:</a:t>
            </a:r>
            <a:endParaRPr lang="hu-HU" dirty="0"/>
          </a:p>
        </p:txBody>
      </p:sp>
      <p:pic>
        <p:nvPicPr>
          <p:cNvPr id="9" name="Content Placeholder 8" descr="Untitled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891706"/>
            <a:ext cx="9131300" cy="4777654"/>
          </a:xfrm>
        </p:spPr>
      </p:pic>
      <p:pic>
        <p:nvPicPr>
          <p:cNvPr id="10" name="Picture 1" descr="C:\Users\Saeed\Desktop\ICC\1354149388_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288032" cy="288032"/>
          </a:xfrm>
          <a:prstGeom prst="rect">
            <a:avLst/>
          </a:prstGeom>
          <a:noFill/>
        </p:spPr>
      </p:pic>
      <p:pic>
        <p:nvPicPr>
          <p:cNvPr id="11" name="Picture 1" descr="C:\Users\Saeed\Desktop\ICC\1354149388_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869160"/>
            <a:ext cx="288032" cy="288032"/>
          </a:xfrm>
          <a:prstGeom prst="rect">
            <a:avLst/>
          </a:prstGeom>
          <a:noFill/>
        </p:spPr>
      </p:pic>
      <p:pic>
        <p:nvPicPr>
          <p:cNvPr id="12" name="Picture 1" descr="C:\Users\Saeed\Desktop\ICC\1354149388_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288032" cy="288032"/>
          </a:xfrm>
          <a:prstGeom prst="rect">
            <a:avLst/>
          </a:prstGeom>
          <a:noFill/>
        </p:spPr>
      </p:pic>
      <p:pic>
        <p:nvPicPr>
          <p:cNvPr id="13" name="Picture 1" descr="C:\Users\Saeed\Desktop\ICC\1354149388_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733256"/>
            <a:ext cx="288032" cy="288032"/>
          </a:xfrm>
          <a:prstGeom prst="rect">
            <a:avLst/>
          </a:prstGeom>
          <a:noFill/>
        </p:spPr>
      </p:pic>
      <p:pic>
        <p:nvPicPr>
          <p:cNvPr id="14" name="Picture 1" descr="C:\Users\Saeed\Desktop\ICC\1354149388_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288032" cy="288032"/>
          </a:xfrm>
          <a:prstGeom prst="rect">
            <a:avLst/>
          </a:prstGeom>
          <a:noFill/>
        </p:spPr>
      </p:pic>
      <p:pic>
        <p:nvPicPr>
          <p:cNvPr id="15" name="Picture 1" descr="C:\Users\Saeed\Desktop\ICC\1354149388_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941168"/>
            <a:ext cx="288032" cy="288032"/>
          </a:xfrm>
          <a:prstGeom prst="rect">
            <a:avLst/>
          </a:prstGeom>
          <a:noFill/>
        </p:spPr>
      </p:pic>
      <p:pic>
        <p:nvPicPr>
          <p:cNvPr id="16" name="Picture 1" descr="C:\Users\Saeed\Desktop\ICC\1354149388_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6"/>
            <a:ext cx="288032" cy="288032"/>
          </a:xfrm>
          <a:prstGeom prst="rect">
            <a:avLst/>
          </a:prstGeom>
          <a:noFill/>
        </p:spPr>
      </p:pic>
      <p:pic>
        <p:nvPicPr>
          <p:cNvPr id="17" name="Picture 1" descr="C:\Users\Saeed\Desktop\ICC\1354149388_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288032" cy="288032"/>
          </a:xfrm>
          <a:prstGeom prst="rect">
            <a:avLst/>
          </a:prstGeom>
          <a:noFill/>
        </p:spPr>
      </p:pic>
      <p:pic>
        <p:nvPicPr>
          <p:cNvPr id="18" name="Picture 5" descr="C:\Users\Suigintou\Downloads\CodeCamp\Van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16163">
            <a:off x="7445173" y="4263492"/>
            <a:ext cx="720080" cy="4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Suigintou\Downloads\CodeCamp\lidl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77272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Suigintou\Downloads\CodeCamp\s_market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292476" cy="4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uigintou\Downloads\CodeCamp\k-market-lowres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65125" cy="4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matkailu.vaasa.fi/Link.aspx?id=1149608&amp;ext=jpg&amp;routing=282802&amp;webid=290069&amp;name=ABC%20Vaasa"/>
          <p:cNvPicPr>
            <a:picLocks noChangeAspect="1" noChangeArrowheads="1"/>
          </p:cNvPicPr>
          <p:nvPr/>
        </p:nvPicPr>
        <p:blipFill>
          <a:blip r:embed="rId8" cstate="print"/>
          <a:srcRect l="27000" t="21600" r="24401" b="13601"/>
          <a:stretch>
            <a:fillRect/>
          </a:stretch>
        </p:blipFill>
        <p:spPr bwMode="auto">
          <a:xfrm>
            <a:off x="251520" y="3212976"/>
            <a:ext cx="432048" cy="432048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 flipH="1">
            <a:off x="7092280" y="4797152"/>
            <a:ext cx="504056" cy="288032"/>
          </a:xfrm>
          <a:prstGeom prst="straightConnector1">
            <a:avLst/>
          </a:prstGeom>
          <a:ln w="38100">
            <a:solidFill>
              <a:schemeClr val="accent6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588224" y="5085184"/>
            <a:ext cx="504056" cy="288032"/>
          </a:xfrm>
          <a:prstGeom prst="straightConnector1">
            <a:avLst/>
          </a:prstGeom>
          <a:ln w="38100">
            <a:solidFill>
              <a:schemeClr val="accent6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228184" y="5301208"/>
            <a:ext cx="360040" cy="72008"/>
          </a:xfrm>
          <a:prstGeom prst="straightConnector1">
            <a:avLst/>
          </a:prstGeom>
          <a:ln w="38100">
            <a:solidFill>
              <a:schemeClr val="accent6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868144" y="5013176"/>
            <a:ext cx="360040" cy="288032"/>
          </a:xfrm>
          <a:prstGeom prst="straightConnector1">
            <a:avLst/>
          </a:prstGeom>
          <a:ln w="38100">
            <a:solidFill>
              <a:schemeClr val="accent6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0"/>
          </p:cNvCxnSpPr>
          <p:nvPr/>
        </p:nvCxnSpPr>
        <p:spPr>
          <a:xfrm flipH="1" flipV="1">
            <a:off x="5796136" y="4437112"/>
            <a:ext cx="72008" cy="432048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724128" y="3933056"/>
            <a:ext cx="72008" cy="432048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724128" y="3789040"/>
            <a:ext cx="432048" cy="144016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156176" y="3645024"/>
            <a:ext cx="432048" cy="144016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2"/>
          </p:cNvCxnSpPr>
          <p:nvPr/>
        </p:nvCxnSpPr>
        <p:spPr>
          <a:xfrm flipV="1">
            <a:off x="6516216" y="3356992"/>
            <a:ext cx="144016" cy="28803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444208" y="3356992"/>
            <a:ext cx="216024" cy="288032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156176" y="3573016"/>
            <a:ext cx="360040" cy="144016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724128" y="3717032"/>
            <a:ext cx="360040" cy="144016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10" idx="0"/>
          </p:cNvCxnSpPr>
          <p:nvPr/>
        </p:nvCxnSpPr>
        <p:spPr>
          <a:xfrm flipH="1" flipV="1">
            <a:off x="5364088" y="3645024"/>
            <a:ext cx="288032" cy="216024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69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6512511" cy="1143000"/>
          </a:xfrm>
        </p:spPr>
        <p:txBody>
          <a:bodyPr/>
          <a:lstStyle/>
          <a:p>
            <a:r>
              <a:rPr lang="en-US" dirty="0" smtClean="0"/>
              <a:t>Application Demo!!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7170" name="Picture 2" descr="C:\Users\Suigintou\Downloads\CodeCamp\Van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5236" y="3284984"/>
            <a:ext cx="1117079" cy="7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7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uigintou\Downloads\CodeCamp\Ingredients_Healthy_F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376569"/>
            <a:ext cx="2751279" cy="18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uigintou\Downloads\CodeCamp\womans-smelly-socks_9e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4450">
            <a:off x="677431" y="3117783"/>
            <a:ext cx="2529440" cy="16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553478" y="5189344"/>
            <a:ext cx="8208912" cy="1386488"/>
          </a:xfrm>
        </p:spPr>
        <p:txBody>
          <a:bodyPr/>
          <a:lstStyle/>
          <a:p>
            <a:pPr marL="45720" indent="0">
              <a:buNone/>
            </a:pPr>
            <a:r>
              <a:rPr lang="hu-HU" dirty="0" err="1" smtClean="0"/>
              <a:t>Bad</a:t>
            </a:r>
            <a:r>
              <a:rPr lang="hu-HU" dirty="0" smtClean="0"/>
              <a:t> </a:t>
            </a:r>
            <a:r>
              <a:rPr lang="hu-HU" dirty="0" err="1" smtClean="0"/>
              <a:t>weather</a:t>
            </a:r>
            <a:r>
              <a:rPr lang="hu-HU" dirty="0" smtClean="0"/>
              <a:t> </a:t>
            </a:r>
            <a:r>
              <a:rPr lang="hu-HU" dirty="0" err="1" smtClean="0"/>
              <a:t>outside</a:t>
            </a:r>
            <a:r>
              <a:rPr lang="hu-HU" dirty="0" smtClean="0"/>
              <a:t>?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lazy</a:t>
            </a:r>
            <a:r>
              <a:rPr lang="hu-HU" dirty="0" smtClean="0"/>
              <a:t> and </a:t>
            </a:r>
            <a:r>
              <a:rPr lang="hu-HU" dirty="0" err="1" smtClean="0"/>
              <a:t>watching</a:t>
            </a:r>
            <a:r>
              <a:rPr lang="hu-HU" dirty="0" smtClean="0"/>
              <a:t> TV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friends</a:t>
            </a:r>
            <a:r>
              <a:rPr lang="hu-HU" dirty="0" smtClean="0"/>
              <a:t>?</a:t>
            </a:r>
          </a:p>
          <a:p>
            <a:pPr marL="45720" indent="0">
              <a:buNone/>
            </a:pPr>
            <a:r>
              <a:rPr lang="hu-HU" dirty="0" smtClean="0"/>
              <a:t>And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food</a:t>
            </a:r>
            <a:r>
              <a:rPr lang="hu-HU" dirty="0" smtClean="0"/>
              <a:t> </a:t>
            </a:r>
            <a:r>
              <a:rPr lang="hu-HU" dirty="0" err="1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washingpowder</a:t>
            </a:r>
            <a:r>
              <a:rPr lang="hu-HU" dirty="0" smtClean="0"/>
              <a:t> 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clothes</a:t>
            </a:r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1026" name="Picture 2" descr="C:\Users\Suigintou\Downloads\CodeCamp\192361305_4ad870b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3324">
            <a:off x="611559" y="39008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igintou\Downloads\CodeCamp\bad-weath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1435">
            <a:off x="3161024" y="288858"/>
            <a:ext cx="2454198" cy="16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igintou\Downloads\CodeCamp\People-watching-football--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8954">
            <a:off x="1118879" y="1881010"/>
            <a:ext cx="3067050" cy="1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igintou\Downloads\CodeCamp\tornad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0983">
            <a:off x="3409528" y="1327761"/>
            <a:ext cx="3333334" cy="22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uigintou\Downloads\CodeCamp\watch18tvf-1-we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1438">
            <a:off x="5582027" y="339160"/>
            <a:ext cx="3024188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630223" y="3870154"/>
            <a:ext cx="5549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66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hu-HU" sz="6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384567" y="3994178"/>
            <a:ext cx="5549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66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hu-HU" sz="6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satu_kaupass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927562">
            <a:off x="5847906" y="2405854"/>
            <a:ext cx="2949532" cy="2214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3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942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ultimate</a:t>
            </a:r>
            <a:r>
              <a:rPr lang="hu-HU" dirty="0" smtClean="0"/>
              <a:t> </a:t>
            </a:r>
            <a:r>
              <a:rPr lang="hu-HU" dirty="0" err="1" smtClean="0"/>
              <a:t>solution</a:t>
            </a:r>
            <a:r>
              <a:rPr lang="hu-HU" dirty="0" smtClean="0"/>
              <a:t> is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45674" y="2276872"/>
            <a:ext cx="57727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72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SaleAssistant</a:t>
            </a:r>
            <a:endParaRPr lang="hu-HU" sz="72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Suigintou\Downloads\CodeCamp\Assistant-Mana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9483">
            <a:off x="850655" y="4289475"/>
            <a:ext cx="3426550" cy="18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igintou\Downloads\CodeCamp\sales-assistant-job-description.ash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9276">
            <a:off x="4119561" y="3970188"/>
            <a:ext cx="3620789" cy="246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46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igintou\Downloads\CodeCamp\9914369-web-shop-online-shopping-internet-icon-package-delivery-shipping-ord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27210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848872" cy="5184576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err="1" smtClean="0"/>
              <a:t>Create</a:t>
            </a:r>
            <a:r>
              <a:rPr lang="hu-HU" dirty="0" smtClean="0"/>
              <a:t> a software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delivery</a:t>
            </a:r>
            <a:r>
              <a:rPr lang="hu-HU" dirty="0" smtClean="0"/>
              <a:t> service </a:t>
            </a:r>
            <a:r>
              <a:rPr lang="hu-HU" dirty="0" err="1" smtClean="0"/>
              <a:t>companies</a:t>
            </a:r>
            <a:endParaRPr lang="hu-HU" dirty="0" smtClean="0"/>
          </a:p>
          <a:p>
            <a:endParaRPr lang="hu-HU" dirty="0"/>
          </a:p>
          <a:p>
            <a:r>
              <a:rPr lang="hu-HU" dirty="0" err="1"/>
              <a:t>Delegate</a:t>
            </a:r>
            <a:r>
              <a:rPr lang="hu-HU" dirty="0"/>
              <a:t> a </a:t>
            </a:r>
            <a:r>
              <a:rPr lang="hu-HU" dirty="0" err="1"/>
              <a:t>salesassistant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smtClean="0"/>
              <a:t>shopping</a:t>
            </a:r>
          </a:p>
          <a:p>
            <a:r>
              <a:rPr lang="hu-HU" dirty="0" err="1" smtClean="0"/>
              <a:t>Collect</a:t>
            </a:r>
            <a:r>
              <a:rPr lang="hu-HU" dirty="0" smtClean="0"/>
              <a:t> and </a:t>
            </a:r>
            <a:r>
              <a:rPr lang="hu-HU" dirty="0" err="1" smtClean="0"/>
              <a:t>offer</a:t>
            </a:r>
            <a:r>
              <a:rPr lang="hu-HU" dirty="0" smtClean="0"/>
              <a:t> </a:t>
            </a:r>
            <a:r>
              <a:rPr lang="hu-HU" dirty="0" err="1" smtClean="0"/>
              <a:t>items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stores</a:t>
            </a:r>
            <a:endParaRPr lang="hu-HU" dirty="0" smtClean="0"/>
          </a:p>
          <a:p>
            <a:r>
              <a:rPr lang="hu-HU" dirty="0" err="1" smtClean="0"/>
              <a:t>Handle</a:t>
            </a:r>
            <a:r>
              <a:rPr lang="hu-HU" dirty="0" smtClean="0"/>
              <a:t>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request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items</a:t>
            </a:r>
            <a:endParaRPr lang="hu-HU" dirty="0"/>
          </a:p>
          <a:p>
            <a:r>
              <a:rPr lang="hu-HU" dirty="0" err="1" smtClean="0"/>
              <a:t>Collect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orders</a:t>
            </a:r>
            <a:endParaRPr lang="hu-HU" dirty="0"/>
          </a:p>
          <a:p>
            <a:r>
              <a:rPr lang="hu-HU" dirty="0" err="1" smtClean="0"/>
              <a:t>Planing</a:t>
            </a:r>
            <a:r>
              <a:rPr lang="hu-HU" dirty="0" smtClean="0"/>
              <a:t> and </a:t>
            </a:r>
            <a:r>
              <a:rPr lang="hu-HU" dirty="0" err="1" smtClean="0"/>
              <a:t>optimizing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trips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OPTIMIZE most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things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hu-HU" dirty="0" smtClean="0"/>
              <a:t>Basic </a:t>
            </a:r>
            <a:r>
              <a:rPr lang="hu-HU" dirty="0" err="1" smtClean="0"/>
              <a:t>ideas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50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>
            <a:endCxn id="11" idx="1"/>
          </p:cNvCxnSpPr>
          <p:nvPr/>
        </p:nvCxnSpPr>
        <p:spPr>
          <a:xfrm flipV="1">
            <a:off x="1907704" y="1642579"/>
            <a:ext cx="1734666" cy="959333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hu-HU" dirty="0" smtClean="0"/>
              <a:t>Basic </a:t>
            </a:r>
            <a:r>
              <a:rPr lang="hu-HU" dirty="0" err="1" smtClean="0"/>
              <a:t>ideas</a:t>
            </a:r>
            <a:endParaRPr lang="hu-HU" dirty="0"/>
          </a:p>
        </p:txBody>
      </p:sp>
      <p:pic>
        <p:nvPicPr>
          <p:cNvPr id="4098" name="Picture 2" descr="C:\Users\Suigintou\Downloads\CodeCamp\k-market-lowres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284" y="314959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uigintou\Downloads\CodeCamp\lid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850" y="479918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uigintou\Downloads\CodeCamp\s_marke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41168"/>
            <a:ext cx="292476" cy="4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igintou\Downloads\CodeCamp\k-market-lowres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1912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uigintou\Downloads\CodeCamp\s_marke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412776"/>
            <a:ext cx="292476" cy="4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uigintou\Downloads\CodeCamp\k-market-lowres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297" y="382133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uigintou\Downloads\CodeCamp\s_marke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2370" y="1412776"/>
            <a:ext cx="292476" cy="4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uigintou\Downloads\CodeCamp\Van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87" y="4808706"/>
            <a:ext cx="1088231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uigintou\Downloads\CodeCamp\User-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6703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Suigintou\Downloads\CodeCamp\User-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240" y="19911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Suigintou\Downloads\CodeCamp\User-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427" y="54070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Egyenes összekötő 28"/>
          <p:cNvCxnSpPr>
            <a:stCxn id="4099" idx="3"/>
            <a:endCxn id="10" idx="2"/>
          </p:cNvCxnSpPr>
          <p:nvPr/>
        </p:nvCxnSpPr>
        <p:spPr>
          <a:xfrm flipV="1">
            <a:off x="5214850" y="4186463"/>
            <a:ext cx="1036010" cy="803218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>
            <a:stCxn id="11" idx="2"/>
            <a:endCxn id="4099" idx="0"/>
          </p:cNvCxnSpPr>
          <p:nvPr/>
        </p:nvCxnSpPr>
        <p:spPr>
          <a:xfrm>
            <a:off x="3788608" y="1872381"/>
            <a:ext cx="1235742" cy="292680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>
            <a:stCxn id="4102" idx="1"/>
            <a:endCxn id="10" idx="3"/>
          </p:cNvCxnSpPr>
          <p:nvPr/>
        </p:nvCxnSpPr>
        <p:spPr>
          <a:xfrm flipH="1">
            <a:off x="6433422" y="3271837"/>
            <a:ext cx="802874" cy="73206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4102" idx="0"/>
            <a:endCxn id="15" idx="3"/>
          </p:cNvCxnSpPr>
          <p:nvPr/>
        </p:nvCxnSpPr>
        <p:spPr>
          <a:xfrm flipH="1" flipV="1">
            <a:off x="5236840" y="2295904"/>
            <a:ext cx="2304256" cy="671133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>
            <a:stCxn id="16" idx="0"/>
            <a:endCxn id="15" idx="2"/>
          </p:cNvCxnSpPr>
          <p:nvPr/>
        </p:nvCxnSpPr>
        <p:spPr>
          <a:xfrm flipV="1">
            <a:off x="3699227" y="2600704"/>
            <a:ext cx="1232813" cy="280639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5" descr="C:\Users\Suigintou\Downloads\CodeCamp\Van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145" y="2224087"/>
            <a:ext cx="1088231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848872" cy="5184576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Good </a:t>
            </a:r>
            <a:r>
              <a:rPr lang="hu-HU" dirty="0" err="1" smtClean="0"/>
              <a:t>optimization</a:t>
            </a:r>
            <a:r>
              <a:rPr lang="hu-HU" dirty="0" smtClean="0"/>
              <a:t> </a:t>
            </a:r>
            <a:r>
              <a:rPr lang="hu-HU" dirty="0" err="1" smtClean="0"/>
              <a:t>algorithm</a:t>
            </a:r>
            <a:endParaRPr lang="hu-HU" dirty="0" smtClean="0"/>
          </a:p>
          <a:p>
            <a:pPr lvl="1"/>
            <a:r>
              <a:rPr lang="hu-HU" dirty="0" err="1" smtClean="0"/>
              <a:t>Analyze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problem</a:t>
            </a:r>
            <a:endParaRPr lang="hu-HU" dirty="0" smtClean="0"/>
          </a:p>
          <a:p>
            <a:pPr lvl="1"/>
            <a:r>
              <a:rPr lang="hu-HU" dirty="0" err="1" smtClean="0"/>
              <a:t>Find</a:t>
            </a:r>
            <a:r>
              <a:rPr lang="hu-HU" dirty="0" smtClean="0"/>
              <a:t> </a:t>
            </a:r>
            <a:r>
              <a:rPr lang="hu-HU" dirty="0" err="1" smtClean="0"/>
              <a:t>specific</a:t>
            </a:r>
            <a:r>
              <a:rPr lang="hu-HU" dirty="0" smtClean="0"/>
              <a:t> </a:t>
            </a:r>
            <a:r>
              <a:rPr lang="hu-HU" dirty="0" err="1" smtClean="0"/>
              <a:t>technics</a:t>
            </a:r>
            <a:r>
              <a:rPr lang="hu-HU" dirty="0" smtClean="0"/>
              <a:t> and </a:t>
            </a:r>
            <a:r>
              <a:rPr lang="hu-HU" dirty="0" err="1" smtClean="0"/>
              <a:t>algorithms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Adopt</a:t>
            </a:r>
            <a:r>
              <a:rPr lang="hu-HU" dirty="0" smtClean="0"/>
              <a:t> </a:t>
            </a:r>
            <a:r>
              <a:rPr lang="hu-HU" dirty="0" err="1" smtClean="0"/>
              <a:t>modular</a:t>
            </a:r>
            <a:r>
              <a:rPr lang="hu-HU" dirty="0" smtClean="0"/>
              <a:t> </a:t>
            </a:r>
            <a:r>
              <a:rPr lang="hu-HU" dirty="0" err="1" smtClean="0"/>
              <a:t>approve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reusability</a:t>
            </a:r>
            <a:endParaRPr lang="hu-HU" dirty="0" smtClean="0"/>
          </a:p>
          <a:p>
            <a:pPr lvl="1"/>
            <a:r>
              <a:rPr lang="hu-HU" dirty="0" smtClean="0"/>
              <a:t>Web </a:t>
            </a:r>
            <a:r>
              <a:rPr lang="hu-HU" dirty="0" err="1" smtClean="0"/>
              <a:t>pages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interface</a:t>
            </a:r>
            <a:endParaRPr lang="hu-HU" dirty="0" smtClean="0"/>
          </a:p>
          <a:p>
            <a:pPr lvl="1"/>
            <a:r>
              <a:rPr lang="hu-HU" dirty="0" smtClean="0"/>
              <a:t>Web </a:t>
            </a:r>
            <a:r>
              <a:rPr lang="hu-HU" dirty="0" err="1" smtClean="0"/>
              <a:t>services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various</a:t>
            </a:r>
            <a:r>
              <a:rPr lang="hu-HU" dirty="0" smtClean="0"/>
              <a:t> </a:t>
            </a:r>
            <a:r>
              <a:rPr lang="hu-HU" dirty="0" err="1" smtClean="0"/>
              <a:t>interfaces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enduser</a:t>
            </a:r>
            <a:r>
              <a:rPr lang="hu-HU" dirty="0" smtClean="0"/>
              <a:t> </a:t>
            </a:r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freely</a:t>
            </a:r>
            <a:r>
              <a:rPr lang="hu-HU" dirty="0" smtClean="0"/>
              <a:t> </a:t>
            </a:r>
            <a:r>
              <a:rPr lang="hu-HU" dirty="0" err="1" smtClean="0"/>
              <a:t>select</a:t>
            </a:r>
            <a:r>
              <a:rPr lang="hu-HU" dirty="0" smtClean="0"/>
              <a:t> and </a:t>
            </a:r>
            <a:r>
              <a:rPr lang="hu-HU" dirty="0" err="1" smtClean="0"/>
              <a:t>devellop</a:t>
            </a:r>
            <a:r>
              <a:rPr lang="hu-HU" dirty="0" smtClean="0"/>
              <a:t> </a:t>
            </a:r>
            <a:r>
              <a:rPr lang="hu-HU" dirty="0" err="1" smtClean="0"/>
              <a:t>specific</a:t>
            </a:r>
            <a:r>
              <a:rPr lang="hu-HU" dirty="0" smtClean="0"/>
              <a:t> </a:t>
            </a:r>
            <a:r>
              <a:rPr lang="hu-HU" dirty="0" err="1" smtClean="0"/>
              <a:t>frontends</a:t>
            </a:r>
            <a:r>
              <a:rPr lang="hu-HU" dirty="0" smtClean="0"/>
              <a:t> (</a:t>
            </a:r>
            <a:r>
              <a:rPr lang="hu-HU" dirty="0" err="1" smtClean="0"/>
              <a:t>custom</a:t>
            </a:r>
            <a:r>
              <a:rPr lang="hu-HU" dirty="0" smtClean="0"/>
              <a:t> web </a:t>
            </a:r>
            <a:r>
              <a:rPr lang="hu-HU" dirty="0" err="1" smtClean="0"/>
              <a:t>pages</a:t>
            </a:r>
            <a:r>
              <a:rPr lang="hu-HU" dirty="0" smtClean="0"/>
              <a:t>, </a:t>
            </a:r>
            <a:r>
              <a:rPr lang="hu-HU" dirty="0" err="1" smtClean="0"/>
              <a:t>phone</a:t>
            </a:r>
            <a:r>
              <a:rPr lang="hu-HU" dirty="0" smtClean="0"/>
              <a:t> </a:t>
            </a:r>
            <a:r>
              <a:rPr lang="hu-HU" dirty="0" err="1" smtClean="0"/>
              <a:t>app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Each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modules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customisable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hu-HU" dirty="0" err="1" smtClean="0"/>
              <a:t>Strategy</a:t>
            </a:r>
            <a:endParaRPr lang="hu-HU" dirty="0"/>
          </a:p>
        </p:txBody>
      </p:sp>
      <p:pic>
        <p:nvPicPr>
          <p:cNvPr id="5122" name="Picture 2" descr="C:\Users\Suigintou\Downloads\CodeCamp\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869" y="724595"/>
            <a:ext cx="2546957" cy="16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uigintou\Downloads\CodeCamp\blockdev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1364621" cy="13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97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848872" cy="5184576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 lvl="1"/>
            <a:r>
              <a:rPr lang="en-US" dirty="0" smtClean="0"/>
              <a:t>Windows Azure</a:t>
            </a: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/>
            <a:endParaRPr lang="en-US" dirty="0" smtClean="0"/>
          </a:p>
          <a:p>
            <a:pPr lvl="1"/>
            <a:r>
              <a:rPr lang="hu-HU" dirty="0" smtClean="0"/>
              <a:t>ASP.NET</a:t>
            </a:r>
            <a:endParaRPr lang="hu-HU" dirty="0" smtClean="0"/>
          </a:p>
          <a:p>
            <a:pPr lvl="2"/>
            <a:r>
              <a:rPr lang="hu-HU" dirty="0" smtClean="0"/>
              <a:t>Web </a:t>
            </a:r>
            <a:r>
              <a:rPr lang="hu-HU" dirty="0" err="1" smtClean="0"/>
              <a:t>pages</a:t>
            </a:r>
            <a:r>
              <a:rPr lang="hu-HU" dirty="0" smtClean="0"/>
              <a:t>, </a:t>
            </a:r>
            <a:r>
              <a:rPr lang="hu-HU" dirty="0" err="1" smtClean="0"/>
              <a:t>web</a:t>
            </a:r>
            <a:r>
              <a:rPr lang="hu-HU" dirty="0" smtClean="0"/>
              <a:t>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2"/>
            <a:endParaRPr lang="hu-HU" dirty="0" smtClean="0"/>
          </a:p>
          <a:p>
            <a:pPr lvl="1"/>
            <a:r>
              <a:rPr lang="hu-HU" dirty="0" smtClean="0"/>
              <a:t>GPS</a:t>
            </a:r>
          </a:p>
          <a:p>
            <a:pPr lvl="2"/>
            <a:r>
              <a:rPr lang="hu-HU" dirty="0" err="1" smtClean="0"/>
              <a:t>Delivery</a:t>
            </a:r>
            <a:r>
              <a:rPr lang="hu-HU" dirty="0" smtClean="0"/>
              <a:t> </a:t>
            </a:r>
            <a:r>
              <a:rPr lang="hu-HU" dirty="0" err="1" smtClean="0"/>
              <a:t>tracking</a:t>
            </a:r>
            <a:r>
              <a:rPr lang="hu-HU" dirty="0" smtClean="0"/>
              <a:t>, </a:t>
            </a:r>
            <a:r>
              <a:rPr lang="hu-HU" dirty="0" err="1" smtClean="0"/>
              <a:t>trip</a:t>
            </a:r>
            <a:r>
              <a:rPr lang="hu-HU" dirty="0" smtClean="0"/>
              <a:t> </a:t>
            </a:r>
            <a:r>
              <a:rPr lang="hu-HU" dirty="0" err="1" smtClean="0"/>
              <a:t>planning</a:t>
            </a:r>
            <a:endParaRPr lang="hu-HU" dirty="0" smtClean="0"/>
          </a:p>
          <a:p>
            <a:pPr lvl="2"/>
            <a:endParaRPr lang="hu-HU" dirty="0" smtClean="0"/>
          </a:p>
          <a:p>
            <a:pPr lvl="1"/>
            <a:r>
              <a:rPr lang="hu-HU" dirty="0" smtClean="0"/>
              <a:t>MVC </a:t>
            </a:r>
            <a:r>
              <a:rPr lang="hu-HU" dirty="0" err="1" smtClean="0"/>
              <a:t>architecture</a:t>
            </a:r>
            <a:endParaRPr lang="hu-HU" dirty="0" smtClean="0"/>
          </a:p>
          <a:p>
            <a:pPr lvl="2"/>
            <a:r>
              <a:rPr lang="hu-HU" dirty="0" err="1" smtClean="0"/>
              <a:t>Modularity</a:t>
            </a:r>
            <a:r>
              <a:rPr lang="hu-HU" dirty="0" smtClean="0"/>
              <a:t>, </a:t>
            </a:r>
            <a:r>
              <a:rPr lang="hu-HU" dirty="0" err="1" smtClean="0"/>
              <a:t>reusabity</a:t>
            </a:r>
            <a:r>
              <a:rPr lang="hu-HU" dirty="0" smtClean="0"/>
              <a:t>, </a:t>
            </a:r>
            <a:r>
              <a:rPr lang="hu-HU" dirty="0" err="1" smtClean="0"/>
              <a:t>customization</a:t>
            </a:r>
            <a:endParaRPr lang="hu-HU" dirty="0" smtClean="0"/>
          </a:p>
          <a:p>
            <a:pPr lvl="1"/>
            <a:r>
              <a:rPr lang="en-US" dirty="0" smtClean="0"/>
              <a:t>sumoPaint.com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hu-HU" dirty="0"/>
          </a:p>
        </p:txBody>
      </p:sp>
      <p:pic>
        <p:nvPicPr>
          <p:cNvPr id="6147" name="Picture 3" descr="C:\Users\Suigintou\Downloads\CodeCamp\GPS-logo-FBD19B97C4-seeklogo.co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hu-HU" dirty="0" smtClean="0"/>
              <a:t>Technologies and </a:t>
            </a:r>
            <a:r>
              <a:rPr lang="hu-HU" dirty="0" err="1" smtClean="0"/>
              <a:t>tools</a:t>
            </a:r>
            <a:endParaRPr lang="hu-HU" dirty="0"/>
          </a:p>
        </p:txBody>
      </p:sp>
      <p:pic>
        <p:nvPicPr>
          <p:cNvPr id="6148" name="Picture 4" descr="C:\Users\Suigintou\Downloads\CodeCamp\ASP_NET_MV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1423925" cy="13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uigintou\Downloads\CodeCamp\asp_n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2286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logs.msdn.com/blogfiles/benriga/WindowsLiveWriter/BusinessActionVirtualTourRecordingDay4Th_94DC/azure-log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268760"/>
            <a:ext cx="1184920" cy="1184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75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DataBase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Design</a:t>
            </a:r>
            <a:endParaRPr kumimoji="0" lang="hu-H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C:\Users\Saeed\Desktop\datab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83072" cy="416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hadrachwhitedotcom.files.wordpress.com/2012/10/cloud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84984"/>
            <a:ext cx="2880320" cy="1778285"/>
          </a:xfrm>
          <a:prstGeom prst="rect">
            <a:avLst/>
          </a:prstGeom>
          <a:noFill/>
        </p:spPr>
      </p:pic>
      <p:pic>
        <p:nvPicPr>
          <p:cNvPr id="6" name="Picture 1" descr="C:\Users\Saeed\Desktop\ICC\1354149388_User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229200"/>
            <a:ext cx="720080" cy="720080"/>
          </a:xfrm>
          <a:prstGeom prst="rect">
            <a:avLst/>
          </a:prstGeom>
          <a:noFill/>
        </p:spPr>
      </p:pic>
      <p:pic>
        <p:nvPicPr>
          <p:cNvPr id="7" name="Picture 1" descr="C:\Users\Saeed\Desktop\ICC\1354149388_User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869160"/>
            <a:ext cx="720080" cy="720080"/>
          </a:xfrm>
          <a:prstGeom prst="rect">
            <a:avLst/>
          </a:prstGeom>
          <a:noFill/>
        </p:spPr>
      </p:pic>
      <p:pic>
        <p:nvPicPr>
          <p:cNvPr id="8" name="Picture 1" descr="C:\Users\Saeed\Desktop\ICC\1354149388_User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445224"/>
            <a:ext cx="787152" cy="787152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SERUUEhQWFRQWGBcYGBgYGBgYGBgcGhYVGRgYHR4YHCYeHBkkHhwVHy8gIycpLCwsGB4xNTAqNSYrLCkBCQoKDgwOGg8PGiolHyQvLywwLyopKSwsLCwsLCksLCwsLC80LCwtLCwsLCwsLCwsLywsLCwvLCwsLCwsLCwsLP/AABEIAJ8BPgMBIgACEQEDEQH/xAAcAAACAgMBAQAAAAAAAAAAAAAFBgQHAAEDCAL/xABHEAACAQIDBQUEBggEBQQDAAABAgMAEQQSIQUGMUFRByJhcYETMpGhFEJSscHRIzNTYnKCovBDktLhY3OTsvEIFYPCJDTT/8QAGwEAAgMBAQEAAAAAAAAAAAAABAUAAwYCAQf/xAAzEQABAwMCBAMHAwUBAAAAAAABAAIDBBEhBRITMUFRMmFxFCKBkaGx4QbR8BUjJELB8f/aAAwDAQACEQMRAD8Au+srK1eoot0D2xj8koEjmOLJcEXGZi1rFri3LmOJqc+PzX9nbKPekb3Bbjb7R+XjSttffjCxtkAfFSjkBmA9ALDzt61FEY2LtdS8i+0ui2ALHXN9YAknMvA3BI148gXXHxk2DqT0zC/31Xs3aFjW/V4VEH7zrf8AGuDb9Y3/ABcLHIvgUb5G1RRWjesqssBv9EWygPhpPs6lPWN+X8BvTbsje1JCqSFVZtFZTeOQ9ATqr/uNr51FEwVlZesqKL6rRrliJwilmNgoJPkONJG3u1KLC4YuRnmZmWOPgDzBY8lAtfmfmOd43iPqV3sdtL7YCcNp7Wiw6GSeRY0HNjb0HMnwFLKb/NOSMFhnlH7SQ+yj+YLH4CqfTakuOnE2KkLsT3R9VATwVeAH9m9WRszeWGLLGqs50CqgB19bC9HvhjgYHylAGSaV2yFv4/ZM0UmPbUvhU8Akj/MuPuqXFJilHeaGQ9Arx/PM1fcc9wL6Hpxt4aVtpqqtfoquIR/sVBl3yjhcJiVaG/Bz3o/Vl1X+YAeNH4Z1ZQykMp1BBBBHUEcaT943Vl4lW1sRYj1BuGHUEEGgu6+PIzjClYZ1GZ8OSfo8wPCSMHWJrkXtpci4IINeTMaxnEOB9F3T1Be7YclWdet0ubtb3LibxyD2OJQ5ZIm43Avdeqka/nxphBoZrgeSYOaW4K+qysrK6XKysrnLOqgsxCqBckkAAdSTwFJeK7VIWcx4GKTGupsWSyQKfGV9P8oNRS6eK0aTIdr7Sk1P0OAdLTYhvjmiW/leu67VxUbfpJoZBbVVgZDfl3jMwA8LE1TPOyBu6Q2XTGmQ2amiSUAXJsKGy7wJfLGrSN0UX+dKu1dryq6tLBLPFa7eyZM66/s2ILC3Q3pi3Y3lweKUjCut196MgpIn8SNZvX50K01M3vAbG+eXfLp8VaeEzF7n6Lr9PxJ1GHUD96QA/IV02dtrO5jkQxSgXynUEdVPMUUobtOEe1w7DiJCPQxvf7hVpY+Ozg8n1t/wLwOa7G23pdExW60K+XcAEk2tRapWyaH7Q2/BBpLIqn7PFvgNaUN79+JA6YbCrczBx7S5ugAtmUDmNTfkAaq/aWMsvs+8Zb/pHLHiDqBrqPE0PLOGDCaaZp/t1yDgdlc03aLhwdAx88q/eb18x9ouHPEN6FT+NUMkTsbDMT4XP3V0kwkqasHXzBH30L7W5aE/p6EY3Z9V6KwO9WHlNlkAbo3dPz0PpRUGvL8eMkXgxpt3W7UJ8KQst5Yeak95R1Un7jp5VayracOQFV+n5WDdEb+XVXqK3UHZW1o8REssLZkYaH7wRyI4EHhU0Uas0QQbHmtUB2xtZczJmyxoLysOOvCMeJ0v5gc6n7c2mMPh5JTrkXQdWOij1JAqrnlacrDckElpG+0SbsfibepqLxSNtbefFjRjDhFIUBfekN7BRbx008hzI44HZ1hb9Sn2EtnPiz62Pguv7xrULK7Z9AiAiIdBwzAdW+S26m/X29MIqewueaFfNmwRJNkwmPMESTKpYhhmdbm1znJLLodRz6VFOEgPCNVPVLof6LV32TgjMsoHvJHmW38XeHXUXHrQh8ZXdrXF15uBst4/Z91sw9tH0a3tF8UYWufDQ+J4UGxOHaNQyP7SF9Ax4joknlrZtCCORBFSptotI3s1JCjVz+HmfuqZAyhjmF45LLIvLXQP4HgCf4TyoTa2QFzP/UQ68Z2v59u3qm3s93xM6+wmP6VQcrHi4Xip6uumv1gQetO9USkL4XGKEPezD2Z6uBmiJ8GF0Pg/hV2bNx6zQxyp7rqrDwuL2PiOHpQ67QzfiRlwUuQXYhVt/E6g1U0uHS1pAJWvc5hdQfAHj5mn3tG2sQFiB4DMfM8Plc1WzPWcrpd81m9Fq9LhIp/e5HKmSzjIVVE100RRby0qbus8ceIX2hAJViCdBfQfnQeNqLbP2MsrhpJPZqoNza5438hbXjXEE72SNPO3cq2rpo3QujvtB5kc1YuHxyHQMpPQMCfvreLkJBANjVdxiH2yCAvNkkD+2IyRrlvYKOLnXjoPOj821iBe509a21IyWVm+Ru09l80rhHDJw4X7h3tZb2hg3OhYZRzv+FCNh4hUxSYefgSWw8o9+J9boD+zcZgUOl/4q+Zd4s9wDqL8RSfjdqva+rSRN7UNxtkYG/XLe3HrRdTT8WBzD1GPVUUj3MlBVmb2YBgVxEWmJw9nUj/FjUksh6m2a3mR9an/AAWIzqGHP+/usfWlWKUSgW4i5XyZSQPuo7sfFAlluLk3A8AFv94+NYDTal3FER8/otjUN930Raoe1dqR4eJ5pmCRxqWZjyA+88ABzJAqXeqL7cd6jNikwCH9HFaSa31nIuqnwVSD5v4VpWjcbBL3GwuVC21vTLteTNMWiwKn9HADYy2OjykcfLgOXUtO76FwEgQBF00FlX4aUtbobsvPlZwRGfdUaF/Lonj8OtWMipGmRLLGo7zDQG3ED9wfOgq7UY6UbI8u/nzK4p4X1BucBdDMEU2bh7z8vJfzoX/72gNx/f8AvUbB7Hn2r30kOHwIJEbAZpZ7GxcBu6sd72JuTa9qnz9kMeX9Hi8QG6v7N19VyL8iK4oqW7vaKo3f0HRv5VtQ91uHDhv1Kgz7wA8KXtt4QSsJUJinTVJkNnU+JHEeBr4xuClwkrQzgB1AYMt8roSQHW+vHQg6g9bio8mKrTshDm3WckqnRv22sQn7s77QTiicLirLi4xe40WZR9dejDmvqOYDnLAWkRjwUNbzNhf4X+NecNqYl4nTERHLLCwdG8Ry8QeBHME9a9C7s7bXGYWHEJoJUDW+yeDL6MCPSl1TBsdbonFLUcVl+qJ0mb4bf7/sVNgCM56+HkOJptxs/s43c/VUn4CqbmxheTMeJ7x821+7LSyqk2NsOqpr5ixm0dUx49UEkMyEH2OZWA/ZupViOttCbcr0l7Q2FHDJJLOx9jm/Rqpu8pbvBR0tzPhemnZkvClzfIouI9io1jkshv7qmNGZfRiLeAA5VzAwVFmFHaPq8lIx+3qFGh2niJO7Dlw6D6sai4/iYi5Pw8q+W2njYj+tZx0kUOh8NNR8RR/ZcKk5Boq6eduJPW5uaJ7V2cgXS3CtH/TYGgMN7ob+s1TyXghKJwUeMDezj9jikFzGPdkHVf75i/G9LTRWNjx+7wo9tKBBkYllsxW6mzKdNQehB4X++i20uzXELqkwkvqLnU3/AI76+tZvUKaOnksXADzwtro/6jDoRxmk+mbfha7Md6Dhp/Yuf0MxH8r8m9eB9Ku5TXmzF7PmwxvMhGXUaZSfI8D8Kvjc3a/0nBQy8ygv5ga17TOcPdPwQOsvp55BPB15i1soP2m4i0MMf2pCzeUaM33laTcB3MLI/wBZ1Cg9M1gf++/pTd2jQlmhA5x4u3n7JWHyBpWjiL4FMgBLKCLkAaCNuJ05Hj0pjH4xdIH4aSEMOKtzsB6CpEO1IrgtmdeYTQ+hOl6GJswPh2mJYuvPNkiSxI1Z7rIxtcRx8jxo9sB9nQ2eb28r8bFAqD+UPc+p9KdkhoOCfRKHB1xkD1X1NvWMHLJHhgzt7pdgBw1KhbHgbgk9OQ4hcbjmldUjRRK5ACqbAsx04nKCfQU4Q7Nhwsck82UvK2cZhokefOuZW+s1hdeOgHLVf2Pgfb4z26qqL7TMoNkVbG4HRSxFgPHzpTURuqXbWGzf9j1P87JrS1LKRhe9t3/6joPO31usXdbEwRlnhKAaszNEBfzz1zyRiO/tsxYAlQmgBy63LXPvaECxI41120JpnIxLMzA8DwU+AGgHlQCbZqo91vp4nTyppHBZoFx8EpNaHvJN7+aN7164aOdTcpYg2sTkZWBty4mrH3JnBhlUe6k0mXwWQLMB6e0t6VXu8KZdla8cv3hB+NOXZmSYsQf+Ki/5cNADSVws4hOWm7QUu9oU3/5DDmLX+A/C1Kipc0e7RUaPGSFvrhXHlfIf+350EwtZOdpbI6/dbmlIEDLdgos+2EibLlLsONiABUpd5kkiaNoHGYWvcFb5hx4EChS7PJc3GtzRWfZWYZoiL6XU8L2t6GmGnupGzDj47Hz80u1dlQYP7AuTzHl5KRHtGwsNBUTaONYgFSbjoeX518wbKkJ71lHW9/kKnTbuH2bPHMrMgLFGGQkAXNjexNr6aVsjqtFvEfEFz25fPksANJq2t4hYbDv+yVJ8W1zcm+t/xopuI4baESsAyuk6Mp4FWge4PgbUt42c5jfnrpTJ2dYFmn+k/Uizp5s8RA+/51VqkwipZCTbB+fRE0UJfK0AK18JhwjIFOiKR6a5fXgKHbvY5n2yYwe5FASegMjX+JAX4VKxGIylvEAfIfjeu+5GFX280ijVjd24lmsFUeCqoIA8T1r5xpr71Avk9P56LVzNLYi7yToa817A2WcdjZ8bMP0bTSMAfrksbD+BRYHyt1r0lNwI66VV+72AWIXCgJFZVXkW+qPG2rH/AHrTVdVwWkA2P2SZsfENkZgjyLkGjsO9+4p4L4Ei1/CwpB7SN5zlbCwmwsRIQbXNtE8hxPjp1pl3k259GhJveaS4W/H95vT77VUwXOzO57q6kn5mh9C081T/AGuQe6PD69/h915qFUKdvAZz6/t8VcWxu1rCJDHFHh5wsaKg/UAWVQBxl8KJDtYgP+BN/mw//wDaq0w2znyi0Mtv+VL/AKKkrgJP2Un/AE5f9FbIUVNbL/qFn3V9VfEf0KNb7byx41oTHG6GP2oYu0XusgsBkkYnvKh4UpTMRRRsDJ+yk/6cv+ioOJ2dMeEMv/Sl/wBFEsbDEza131QEnHnfvcw/IoHtHE3UirR/9P20i+CnhJ/UzEjwWRQ3/cH+NVhjNi4k3th5z/8ADL/oqw+wDZ8sP00SxSR5jAVzoyXsJr2zAXtp8aWVjmm1indDG5gNwrC33mK4GcjjkI+NVC8tpGHj+Aq6N5cJ7XCTJ1Q/LX8KoqeXvKftKL+ajK3zHzrN1oyFRqQNwUx7PxViD01ob2g4UpixMPckAYHzVVPwKp/mFfGFxNH4J4sRD9HxGi/Ufmh168uI10INjVVLNw3IWllDDZ3Ipb2btex8edT8Xt668aEba3Qkw7G0qZbXBzaW+bDyN/M1ywu5G0JrD2ThTbvMMi25G720rWt1Rm27hlFjT3nwO90rl7RsTPFBHrmcfEkfIfgauvFixCjgoA+FLu6G5CYAe0ciTEEW091AeNr6knmTy0A43NSPXzn9Rag2d2xpueq01BT8FtgomPiV0KuoZTxVhcH0NEtx8KsMTxRiyIRYXJte+lzrQrEyUwbqwERMftN9wA/OqdBD+Na+Mq6rI2KNvuAkcM7DuwTKz/8ALcGKT4K9/SkrYGEvDNhW1fDyMluq3OUjzQm3lVpY7BrLG8bi6upUjqCLGqWlxsmAxl5LlogsU3WWEaRTDqyiwPl41twbJWRfC+J9n2OVhfKTbjYE2uwHC50N6nbMgjj/AE8wuqmyJxMrjlb7K6E8r2HWmjaWyFxEYngINxfTgQdbjw+7X0XTgre/fOBbXkOgHIceHEm+tOmS8dlgbd0glYad93ZHRRsTtGWWT2khBN7hCAyjzDCxPj6Cwo3vRiUYYcwoqxtGWKqAAGLWbQcxYi/hQuSAgGw1sbfhUJsNeBHV29oLHK4bvXdg2QhspB0uhAIyk+d7YGgtIxZUcd0gcHHmp5j68qiwbOMsqrxzWvbkOf8AfWiQgLgKoueY8vwoyscWzoGnnIDW0HO/IAHn0HqfCmeYRN817RU7pXX6JY7SMSqCHDA887+Crqfnp/LT72cYIx7PjZhZpi8xH/MYlR/ky1T+xMLJtfaPeBysQZOiRA+55tw9Sa9DRxhQABYAWA6AaAUjWmVd9seySYY8Qo9y8b/wv7p9GH9QqtNmbQuQD0+Y4/Kxr0RtPZ6TxPFILo6lT6/iOI8RXm7ebYcuAxLRvxU3VuTLrlYf31HKllXAHHd3Wl0qpDo+EeY+yZEUHXnULaOHkjvLCW/eQa38QOZ8KjbM2oHFxx5jp/tRiLE0k2mN2Qmrr2sErPvoxFhcnxsv5mhOJ20WN3e56X0Hp+dO+0tkxTjvg36qbH8j6igy7g4fNdnlbw0HzC1oKPUaCnbuEZDvPPyKztZRVlQdpeNvlhKbTe0N1ueA4HieA9eXWrb3V2V9GwkSN7xYyP4toSPTuL/KaH7LwcUKBI1yoGzdSW+0T1A0HQUY9qzi9u6osoHFvIdKV6vqzq1ojDbC9/XsrqPSxSncTc/Zfe0to2uSdAL3+dOXZyQ2DDgEZ2Y3PMA2B/vxpEi3WkxbqjnKhN2Rffe3BSeCpzJ1PDSrbwWEWKJY0ACqoAA4C1c6TExoMnMj5D8/ZcajKA3hBbmekrGsgdguiIXY+bElj6cPSmna2J9nEzdAarbeLAYibAz/AEYZnUBnGuZlzd8L1awOnMX50LVB1TO2EHxHPohqe0bHSnpySVvNtg4iRn+r7qDoo4fHj61rCbLzQMnN1Iv5j/xQnCYgSBacNmRcK+sU8EcUQZH4QLBYKrmeXlzuZN1bO4u3BisDC9++qiOVeayIArqemov5EUwVUOC2VLHIZcJM0EjAZrAMj24Z0butbrofGi0u19q5bNNAo+0kHf8A6pCoPoaRyUTw6zbJxFqMLm3dg+iL7578PhJY4YVR3KNJJnLWRbhU93mxzeimlibtbxS/4UB/6v50JxWBK5mZmd3OZ3Y5mY2tcnwGgAAA5CgONpnDp8Wz38lLpNTkdJ/b5JixXbnikFzhoP8ANJT92b71z7RwpxE0SRAuyxhSxzBbBm7371x/KaojZ2w5No4tMLBzN3flGg95z5chzJAr0vsnZkeGgjhiGWOJQqjwA4nqTxJ6k0qq2Rxv2sTumc97Nz1LIqlN893DBO6Ad0kyRHwPvJ8vivjVyYSQ3N/rAMPAHl6afGoe8OwVxURU6MNVbofyP5Utmi4jbKVMHFZbqqDw+Jorg5HcqEVmLGyqouznw6Dqx0Hzrpt7dh4pCGUhhxHUdRyN+tGezzaSRl4HsJW1jYj30t7gPUEE5efpSogRNc9wuR0SyipWvm2yI3sHdMRFZcRleUaqo1jiPhf33/ePDl1pikxJ61xaSuTPWRqtSmmcTuPoOS2ccDWjktu1R5pLVt5K4FCbX1J4ChIoHSOVpcGhc0iLsABck2Ap3wWHEaKo5C3n1PxodsXZOTvv754D7I/OjArfaZRezsu7mUqnk3nC1Spv1uYMbGHTuzx3yNbj1U9VPSmuspsqF5+2PvTidlTGJ0OS5LQk6eLRN08PiKsTZ28+z8eBaRY5D9R7I1/Imx81NMW8e6OHxqFZkBPW2vn1v4iqt2z2LSxkmB8y/ZbX5jX4g16CRkLlzQ4WIT+26IPuvp6/ip++tJunFGGMjILkEseItfnZeNzzqq03VxsWmSQf8uYqPhpXVd0cTKe9DIx/4k2YfAXNXe0y2tuQ4o4Ab7Qnfam/eBwQKw/p5RwCWIB8SO6PPU1XOPnxm18SFtc30QXyRg8z4/M05bH7JZGsZmEa/ZQW+Z733VY+w93IcImWFAOptqapJJyUQAALBD9x9zY9nwZF1kbWR+bH8hTJWVleLpboBvbufDj4skoswvkce8h/FTzH460wCtWrwgEWK6Y9zHBzTYrzVvFufidnyWkHdv3ZF1RvyPgf96+cDtfkwseo1FekcXg0kUpIquraFWAIPoaQds9j0EhzYdzEfsHvJ6H3h86XT0m7llaGm1VhFpsHv0SJDiVbgfgfwqQEXqflRufshxC/q5I3HRsyn7iKIYXsnewzzIOoCk2+dKnUM1/dB+iO9vpgL7/ulhHRRfTTmSLD46VO2C7YuURxAsL95wDlUc2JPHypzwXZtCv6x2fwsqj8TTTgdnRxLljUKPDn5niavg0suN5R9UuqNUZyjyuGydjxwLZBrzY8T/fQVNcV9itMKd8NrWbGiwSFzi47nHKWt8XtAB1YD8fwrvudh7YfNzdifQd0fca+t6sAZMOcouykMB1tx+VDd1d4o1jEUjBCCbE8CCb8eRvfjSOINhrryYuMI7L6ezehylzfjsh9pIcTgMqSk5nhPdRzzZTwRj0Oh8NbpuHxj4d/Z4iNonH1XBB9ORHiNKvWXbcCi5lS38QP3VAxOIXFLkSASp9qVR7MeIDC59BWpp9WbB7l9w7DJSSp032gXOPNJGydvRW94USxW3YsvvCiq9mWDI70feJuSjNGB4BVNgK0Oy7Bc1kPh7Vvwo8VsD/eIcD2x+6VHS5hgOFviq721tyPWxofsrdXGbRYexQxxHjNICEA/d5uf4fiKuXAbjYKEhkw0eYfWYFz8XJo25CjpapLqVxtjFvVEU+mNYdzzcoDufuXBs6H2cIu7aySNbPIfHoByUaDzuSZxTgjLfVtLc7HifhehW29448PlEhYyPpHDHrLJ6X0HUkgDmaFf+64t+eHwgPBLe3l9TmVAfIN50sDHPymu4NwmufQq3IGx8jp9+WuwYGkfEY/GxnTGRM32JcOLH1icEfOvvC77iN1TGR/R2c2WaMl4HPibXX+cevOuuA+1xlecRqadp7JjnXLIt+h4EeRpI232bM36shwDca5XU9QeF6fYp76G2uoI4MONxXe1DOYHLx8TX5KrbBTY2EhMRh5Jl4CRB3/AOZeDeYN6YEwbMARG+vUEH1B4U02rMtKpdGppHbrWPkio5pGCxN/VLsWxJG42UfE/L86K4LZSR6gXb7R4+nSptq3ai6ehhg8Az3K8fK53NaArdZWUaq1q1Zat1lRRatWWrL1l6iiwrWZay9ZeoostWWrdZUUWrVlq3WiaiiwmgO2t9sNhjkd80n7NBmYefJf5iKVe0Xf1kc4XCtlcfrZBxW4/VqeTW1J5X014V9FZBfix+886Gln2mwTyg0kztEkmAeQ6n8KycR2ok+5Cqj99yT8EX8a+Iu09idVi+Mn5Go25G4cc8QxGLBcPrHGSQuW+jNb3ieIHC1utMuP7OMDImUQLEbaPF3GHjcaH1BFRolcL3UlfQRSGPYTbmbr72bvokuhX/Iwf+nR/gpo9BiVcZlIYHmDVG4rCyYSd4ZDcxtbNwuCLq46XFvI36U17vb0sjAO172Gc8+gfqP3uK+IuK4ZUHdterqnSGmMTU5uDlWaBW6j4TEh1BHkRzBHEHyrvejFneWFutGsJodtLbKRDU3Y8FGpPkKi8uiBWheK3Yw8jZmjFzxKkrf/ACkCombEy6krCp5HvP8ADgPWug2FIdfpL+irVb4Y34eAfULpsjm5abKThd3MPGbrEt+p7x/qvRILQKHZOJhUCOf2lv2lyT60S2W8pQe3VVfnlN1PiL6102JkYswAemFC9zj711MtWWrdaLV0vFhoFvNt5cLA87DNk7sa3tnkOgHx58gGPKjBxIPu3by1Hx4fOq+37PtMXg8MbEAGUrf3mLqmnU29r/mq2Fm94BXD3bW3XDY0RS887BsVOMzyNpkX6qL9lQLaDrbzWsbvH7Z3HeAUcj3jZtfw0rrvNvBkdkI7wOoJtr6XNh5Uo4htTdjna5OVdFv9UXPHqfTrWip6a43FK5ZuiP7H2sfa2ZrsLsFvcDUXDddNbDpxpil2+JgyuFKOLFPqkeHjz+6kfd3CD6Qne45hr3eKkeVvWj6YW4BGo5EcPSu5omblwyQ2TDuHt72Un0JnzRNrh2JuUIGb2fla9hyII4MLWbhpcwvz4Hz/AL++qNxkTCeKVRYg8tLMpBB9fzq5sJiPrcmANuBGnjpwtz5Umr4g1wc3r90fSyFwIPREqyuK4pT4HodP9j6V1Bpci1usrKyoosrKysqKLK0TWXquO1PfswD6Jh2yyut5HB1jQ8FU8nbXX6o14kVZFE6Vwa1eE2RXentOw+EYxpeeZdCiEBUPR3OgP7oBPgKQ8d2v41z3PYxDoELn4u34CkNpbaCuTz0/ioYmDIufNVlxT1hu2DHobs0Mg6NHl+aMLfOnLdntlw87CPED6PIdASwaInpm0K/zADxqv+z/AHWXFM0swvEhsFPBiLEk9QLqLcy2uikFn37MMeClVYcwC27q3ClrhW0FkCkFi2nAL9Y1TNDC52wNz3GFXxrGytwNW6pXse7RSJFwOIa6tpAxOqn9kSfqn6vQ6cxa6QaUzwOgfsciAbrdCd6NtDCYWWfiUXujqx7qD1Yii1V32yYy0EEX7SUsfKNCf+5lPpQz3bWkoinj4srWdyqwiJZizHMxJZieJYm7E+ZvUnIWYAceXmdB8yK4YUUV2BDnxUQ6yRD4yx/70pbkr6DKRGw26BXpgsKI40RRYIqqPJQAK7msFYacL5wTfKqrtVwuXFRP+0hIPnG/5P8AKlrBSXFjTr2vR6YVv35V+KA//WkHCPSqpFpFvNFdvorHoSrM3E22WsjG590+ai6HzKhh/wDGKdhVNbs472eIU35ofhIoP9LOPWrhnlyqWPIE0dTu3NWY1eAQz3HI5QjePeNMOjE6sBoo5nSwqDsrBMiCefWeTXwQdF6UAmjOJxkIbVc9z6XP4U27wSWyjwP3ijtg3BqQF52l6AYnbs7z+xw0edgMzXNgoJNuR1NjReDaLouZhZh7y+XEedQtxkvLi255o19Ml/xqZtk2L+d/uNejJIXh91ocjE+MBUFTcEX+IFq57GxjMiiUj2veuNOAY2Pjpl+NLuyv/wBWOS5u0VjqbdwlQbcAbW+FdtydipkTFEuZWzgksxGrkcCdOA4dKqIACuaSXFNpao2Lw+caGxHA/wC3CvvFHuN5H5VrA4jOgb0PmDY1zbqu75soRxE6e8ocdRofy+6kHtJhY4zCzRmxeIqp5gq+bTx7w/CrSIpT3n2N7eEoBeSFs8fUgg3UehI8wtX00gjlDiqp2lzCAq62EFmzCcXIu2Yi5ZidM1+OvPjp6VCxu7pRiQCV49bdf/NNmy8MuS594m5vpw0H48anmOMxt3u8AcvO49ONPOOWuuOST7dzcpEwuzLG/T7+Ao/sqIABLeXQ8T8fyqQMIOGtvL/epWEjCkG3D1NeySbgqmXBX1JsxbLzYm4HNba6+lNgL6JGoJCrcngNLcPTrQzZuE72dtFA+XH8KYtlocpY6Fjf04D5fO9Jap9yG9k4pmWBd3XGDZsl7u+n2RoPlx9b0UjAAsOVVbvt22xwO0GARcRMNGkJ/QoemnvnyIHiarDae+G0sSSZsbKoP1Yj7Nfglr+t6Bc9reaZw0ss3gavUeasvXk7D7QxcZvHjcSp6iV/9VOG73bPj8MQMUFxcPMgBJQOoIADeo9RXgkaeqtkoZ4xct+WV6CvWUH3a3pw+PhE2GcMvAjgyH7LDiD/AGL0XvViCXOeUKpZtAoJPgALmvLW1NrtiZpJmuWldnPO1/dHkFyj0r0tvKD9DxFuPsZbf9NqqDC71YdUXKYgthoGUchytTrSoy7c5ouVW8qupHI5EehqM+Iqx23rwLtZmyn7VmC/EflRHZ+xsFKfaokUmSxuCGu1+6pseZHPkGp0/fELvaQqS4AXRTd2H6NhIouDBQW/iN2b+pnHoKM7JAZTmFwyte6ggi/Dytp60KdCfM8Op8fxo5syIIhY2Ato3DQDUn++VK5gGs8yl0bi+S688bZwhw2MmSMlfYzOEPMZHOQ+YsK9T7s7W+lYSCf9rGjHwJHeHxvVLQbxYQzySJCis7s+dxdjdib3N7eWlWz2eSZtnxNyYykeRnlI9LWrzVY3iNheLH8JtGUy1VfbM36XCjlkmP8AVEKtItVT9ruMjklw/s3VyqzKwUg21iI4eRrNzeApppp/ymX7pJwtHN0EvjYf+ZH8mv8AhQHCtRndrGLFiUke+VHQm2ptmt+IpdH4gtlWH+0/0Kvda2aXoN/MI3+Iy+aN+ANFMJtuCX9XKjHoGF/hxpsvnyTe18foMOf+Pb4xS/lVa4Zqsftif9Dhh/xifhE/51W2FNLarxrbaEf8U+qIYJ/0o/vmKu7ayExMBxOlUhstc06DqyD4yIPxq8sf7hPQj76vo0q/UPiZ6FKWzcMExMJ6Egn95gRbzF6M70LZUblcg+uo+41B2sjsEKC5Vr6cdOBFH2RZ4rMNHXUdL6/HmKZuO1wcso0b2FiXdze5JPfQOUYHyBU/h8a471bRWNZHJ0AJqLitnT4RiWYNCTZXGhF+AYcvOoOC2G2LnDYiZREpzCMcWy6gnr1t4a3tXWBd4VY3G0buiOYHDmPBYdG0b2WvmbE/fRbdKP2eGSNiM657j+djf5j4132lgI8RFkz5R9VlIutun5UC2dsP6LMJnxTy5VZQpAA71ugHQVV4ha2UR4TuuLI/t3FBIj1P9mh24+KzwuOkjfMA0E2/tcyXN9BRTs7iP0ZmP1nJ+AAq+WLhxC/MlDxS8WYkcgE11Dx2FLd5dGHDx8D4VMrKDRyUMVstXcsnckPvIeDdSPHx587GokWz2S91+PD48KcMXs5JOI160PkwDx65yUuLg6m3mdaIZUPaLc0M+mY435FAV2Xryty1qXFs1V1a1hzOgohMGJCqbMTa/QDjx9B61Ig2IL3di5HX+9PSunVTyLBeNpWNN1FwuH9qeFox8W/2pC7ad+GiC7PwzZZJVvMw4pGb2QW4Ftb/ALv8VWxlAHQD5V5S2htQ4vF4nFNxllbL4KDZB6KFHpQUjrC6aUcAmlDOn/Fww+HCCy/+a61qu+DwTzNliRnboovbzPAetqXk9Sth7sbbcguNTNmbJec9wWUaM590eHi37o9bDWi0W6DxsDiELDj7NHCk+BY6eikfxUfwc6si5BZBoFAyhbGxW3Ig3v40LJUAD3M+aQ1+siO7Ycnv2Szg8bLsXFx4iJi8b3E0YGUOoIzaXIzAG4PI+F7+jtnY5JokljOZJFVlPUMLivP2+cAMKsfquvwe6kfMfCn3sG2uXwEkDG5w0rKP4H76/PPTGjlMkeeaSNJkj4p5kkFWVLGGBBFwQQR4HQ15L3i2S+ExM2HfjE5UeK8UbyKlT6163qs+1vcNcWExEbIk62U5jYSJfwBOZbkjQ3Fx0rUaJXNpZ7P8LsfsqZW3F1Rez9nvPIsca5nY2A+ZJJ0AAuSToACaufdbdwYeERxgueLNawZrasb8BbRV4gcbFjSoJsPsxDHGBNiDpJfQaG+VyDdVBt+iU5ibFyLBa+MT2j42QWVkjXoiD/7lq0lWZ623CFmeeL+ff0/lgXNL8dFZb4VY1LzOqgcSSABYgi5Og56Ukb5b9iZGw+FuIzo78Mw+yvPKeZ0uNALXJUcVi5ZjeWR5DyzMTbyB0HpWLFYXOg6nhVUGnNjcHyncR8h+67YwN5LlFhmJAUXYkBRzLE2UepIHrXpXd7ZQw2FhgH+FGqE9SB3j6m5qvOzPcVs64zEKVA1gRhY3It7VgeGl8oOupY8qtQCkOtVonkEbDhv3RcbbC6rXfvbTvO0IJEaWBA+sbAknrx4Uj7Xj7qt9lvkwK/flqxu0HYBzfSUFxYCTwtoG8raH0pEmiDKVPAixpA4XFkTFIY3h46FAYTZrUb2DNkxCMeAZG/yyIx+QNBZIzz95dG/PyPH1qds6QF1ubAnKfAMCpPzv6UsA2usVu5HCaHc3kQrk29ubFOpKKI5eTAWB8GA4jx41WWKwrRuyOLMpsQeX99auHY+M9rDGx4lRm8GGjD4g0t9oOxA0YxCjvJo/ivI+h+RpqsCRY2KrDb+0ZG9lGzsyrnYAkm2irpfhxNQ8PoK546XPM1uCgIPPi3z09K00lhYUrqHXet1pERZSi/XKYtx8N7XHQjkHzHyQF/vCfGrtkjuCDzFV52T7AKo2Kce+Mkf8IPeb1IA8l8asYCjKdu1izesTiapIbybhLPtcrFTxBreM24YY84F7EX8idf78am7d2UXGeP3xy+0OnnVbbf27KXMLJZPXMSBc68iLHu25U0iAlNis1MTECQrFg25h8TGVYizCzK3A+vCoGz908JDMs0btdSbAyMy6gg6EnkTVX4faJ+qSPKmPARzOL5io8ePwH40VJRMaL7rBCx1z3G2y5TRthkRrxNa/FRwv1FCnxDMuY3y9Tz8vDxr6h2WNMxLdb8PhXxtbaqxKVXvOdAv+1eNka0AN+ZXr43PJJ+QQjaUpcrEurOQP7/vrVobFwAhgSMfVAv586WNy91mU/SJx3z7oPLxp0AoOpm4rscgjaWDhNzzK3WVlZQyKWVznjuCDzFdKyoohWzYy0hY/VAX1+t/9aKCsC2rdRRRdpqTDIF4lHA88ptXkjZP6odbmvX5ryvvbsF8FtHEwe6pcyRi2hje7LbyBK+amqpRdqP0+TZN64TDs7ZmEVVe6yZtQZWGv8lwo1voQ3nR/6c/smWIqAVIWwAUG2nu6Cq+w4wSAGZZJG0JdkPs79AoN7fxDW3pTHgJ8PKP0DICP2dkYegA08wRSKoizc3PqMIGcT7yS53xwoW8u31S0okPtUGURNobkMO9zyDMTYaNZdaL7CmAwiO3elmOc2FtX92NB1tb562qFjcNiGIAOHccmkjOYei90+lvKpeCweTvO5lltbMQAqg8VRRoo5E8T1tpXjyzhgfz05DH1VIB27bIfvTjL4azLkZpEAUkE3El/qkg6C+lNn/p9U3x55Z4R6hZL/hSHvk654r/UDufI5QPib/Crg7FtgNh9mq8gtJiXMxHPKwAT+kBv5qaULbMujbBkAaOpun2RLggG2nHp41Aj2FHmzNd2HAsb28hwFEqymAJHJDEA80p709m+FxpLsDFNb9bHYE9MwPdf118aRMV2LYpT+jmgkHVs8Z+ADj51c1ZajoNRqYBtY7HY5XhYDzVNYbsexhPekw6DqGkc/DIv3047udl+Hw7CSUnESA3BcAIp6qguL+LFiOVqdLVlq9n1KpmG1zseWFAwBYBW6yspeulpluLHhSZtzs9VyWw5CE/UPueh4r5ajyp0rKiipHbO6s8erxMpGma2ZCOhK308eVLUgKt9k/ZPPy5GvSRFQsZsWCUWkhje/wBpFP3iqZIg9MaTUJKbAyOyrXdXtDESZZBrzvcBtLXBsbNa17ixtyN7995u1DPE0UEdi4Kl2ZWsCLGyrxPmfQ0zYrsxwD/4GT/lu6fINb5Vxi7KMAD+rkbwM0hH/dXOyQCwKv8AaaJz97ozftfCpdVCjoOp/vU0Y2Hu1NimASNivM8L+ZPujx49KubBbmYOHWPDRA9SuZvi1zRhIgBYAAdBoK5ZTAG7sq6p1qSRuyIbR9VC2Fsz6Ph44r3yLbThfibeFTxWCt0UkK0RQjbW7MWI1buv9ocfXkaMVlQYXhF+aq7aPZ5iUN42EgHC9iR5ZxcfGu8MGNUAHDszczoL+PGrJtWVcZnkWVQgYDcBV/HsPHTaHLCvzo/sPcyKA52/SSfaamGt1WXk81Y1gbyWgK3WVlcrpZWVlZUUWVlZWVFFlZWVlRRaNIHav2fHaECywWGLguY+XtF4mMn5i/O/U0/mtGovQSDcLyPHMblHUpIpKsjCxBGhFjUXEbM1zxHIw100+BHCvSm+XZjhNo9+RTHPawmj0fThm5MPPXxFVhtLsP2jET7CWHELyzExv6g6f1UOYi03anAr4pmbKhvxCUNn75TRDLPGZAPrDRvXkflUubfu4/RQtfq5AUedvzFF8P2Q7YY2MUEfi0qkf0Fj8qb93ewRFYPj5zORr7JAUj9T7zDyC1T7JG43LR8ygZBTjwEn4f8Afwkvs83Jl2tiPbT3+iowaR7WErDhCn7o524DxNejY0AAAFgNABwHhXPC4VIkVI1VEUWVVACgDkANAK7CjQ0NFghnOLj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site.spyville.com/silver-cloud-gps-tracker/browser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229200"/>
            <a:ext cx="1208585" cy="604293"/>
          </a:xfrm>
          <a:prstGeom prst="rect">
            <a:avLst/>
          </a:prstGeom>
          <a:noFill/>
        </p:spPr>
      </p:pic>
      <p:pic>
        <p:nvPicPr>
          <p:cNvPr id="11" name="Picture 4" descr="C:\Users\Saeed\Desktop\ICC\1354137495_Compan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636912"/>
            <a:ext cx="1219200" cy="1219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76256" y="378904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Third Party Organization (Optimization)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1484784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Online Sopping applicant</a:t>
            </a:r>
            <a:endParaRPr lang="en-US" sz="1400" dirty="0"/>
          </a:p>
        </p:txBody>
      </p:sp>
      <p:pic>
        <p:nvPicPr>
          <p:cNvPr id="15" name="Picture 2" descr="C:\Users\Suigintou\Downloads\CodeCamp\k-market-lowres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365125" cy="4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Suigintou\Downloads\CodeCamp\lidl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6470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Suigintou\Downloads\CodeCamp\s_market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292476" cy="4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atkailu.vaasa.fi/Link.aspx?id=1149608&amp;ext=jpg&amp;routing=282802&amp;webid=290069&amp;name=ABC%20Vaasa"/>
          <p:cNvPicPr>
            <a:picLocks noChangeAspect="1" noChangeArrowheads="1"/>
          </p:cNvPicPr>
          <p:nvPr/>
        </p:nvPicPr>
        <p:blipFill>
          <a:blip r:embed="rId9" cstate="print"/>
          <a:srcRect l="27000" t="21600" r="24401" b="13601"/>
          <a:stretch>
            <a:fillRect/>
          </a:stretch>
        </p:blipFill>
        <p:spPr bwMode="auto">
          <a:xfrm>
            <a:off x="7596336" y="764704"/>
            <a:ext cx="432048" cy="432048"/>
          </a:xfrm>
          <a:prstGeom prst="rect">
            <a:avLst/>
          </a:prstGeom>
          <a:noFill/>
        </p:spPr>
      </p:pic>
      <p:pic>
        <p:nvPicPr>
          <p:cNvPr id="1036" name="Picture 12" descr="http://www.seeklogo.com/images/B/Biltema-logo-ABC86B588D-seeklogo.com.gif"/>
          <p:cNvPicPr>
            <a:picLocks noChangeAspect="1" noChangeArrowheads="1"/>
          </p:cNvPicPr>
          <p:nvPr/>
        </p:nvPicPr>
        <p:blipFill>
          <a:blip r:embed="rId10" cstate="print"/>
          <a:srcRect t="44781" b="44881"/>
          <a:stretch>
            <a:fillRect/>
          </a:stretch>
        </p:blipFill>
        <p:spPr bwMode="auto">
          <a:xfrm>
            <a:off x="6588224" y="1196752"/>
            <a:ext cx="1905000" cy="19694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195736" y="1484784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Delivery Service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780928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Authentication Service</a:t>
            </a:r>
            <a:endParaRPr lang="en-US" sz="1400" dirty="0"/>
          </a:p>
        </p:txBody>
      </p:sp>
      <p:sp>
        <p:nvSpPr>
          <p:cNvPr id="24" name="Up-Down Arrow 23"/>
          <p:cNvSpPr/>
          <p:nvPr/>
        </p:nvSpPr>
        <p:spPr>
          <a:xfrm rot="15023046">
            <a:off x="6544584" y="2655702"/>
            <a:ext cx="381000" cy="2010697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Up-Down Arrow 24"/>
          <p:cNvSpPr/>
          <p:nvPr/>
        </p:nvSpPr>
        <p:spPr>
          <a:xfrm rot="13832535">
            <a:off x="5638827" y="1625466"/>
            <a:ext cx="381000" cy="2010697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Up-Down Arrow 25"/>
          <p:cNvSpPr/>
          <p:nvPr/>
        </p:nvSpPr>
        <p:spPr>
          <a:xfrm rot="10018113">
            <a:off x="3707904" y="1844824"/>
            <a:ext cx="381000" cy="1371485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Up-Down Arrow 27"/>
          <p:cNvSpPr/>
          <p:nvPr/>
        </p:nvSpPr>
        <p:spPr>
          <a:xfrm rot="6663225">
            <a:off x="1849541" y="2879358"/>
            <a:ext cx="381000" cy="1371485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1800" y="3933056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Blackoak Std" pitchFamily="82" charset="0"/>
              </a:rPr>
              <a:t>Cloud</a:t>
            </a:r>
            <a:endParaRPr lang="en-US" sz="1400" b="1" dirty="0">
              <a:latin typeface="Blackoak Std" pitchFamily="82" charset="0"/>
            </a:endParaRPr>
          </a:p>
        </p:txBody>
      </p:sp>
      <p:pic>
        <p:nvPicPr>
          <p:cNvPr id="30" name="Picture 5" descr="C:\Users\Suigintou\Downloads\CodeCamp\Van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1088231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Saeed\Desktop\ICC\1354149525_data-center-px-pn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1340768"/>
            <a:ext cx="1219370" cy="1219370"/>
          </a:xfrm>
          <a:prstGeom prst="rect">
            <a:avLst/>
          </a:prstGeom>
          <a:noFill/>
        </p:spPr>
      </p:pic>
      <p:pic>
        <p:nvPicPr>
          <p:cNvPr id="1038" name="Picture 14" descr="http://www.noobtech.at/wp-content/uploads/AdministratorunterWindows7freischalten_E834/Administrato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76" y="5085184"/>
            <a:ext cx="1142256" cy="1142256"/>
          </a:xfrm>
          <a:prstGeom prst="rect">
            <a:avLst/>
          </a:prstGeom>
          <a:noFill/>
        </p:spPr>
      </p:pic>
      <p:pic>
        <p:nvPicPr>
          <p:cNvPr id="34" name="Picture 2" descr="C:\Users\Saeed\Desktop\ICC\1354149479_p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5157192"/>
            <a:ext cx="965099" cy="96509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059832" y="6093296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Sale Assistant </a:t>
            </a:r>
            <a:endParaRPr lang="en-US" sz="1400" dirty="0"/>
          </a:p>
        </p:txBody>
      </p:sp>
      <p:sp>
        <p:nvSpPr>
          <p:cNvPr id="36" name="Up-Down Arrow 35"/>
          <p:cNvSpPr/>
          <p:nvPr/>
        </p:nvSpPr>
        <p:spPr>
          <a:xfrm>
            <a:off x="4084060" y="4589263"/>
            <a:ext cx="381000" cy="730966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Up-Down Arrow 36"/>
          <p:cNvSpPr/>
          <p:nvPr/>
        </p:nvSpPr>
        <p:spPr>
          <a:xfrm rot="5400000">
            <a:off x="5343568" y="5136671"/>
            <a:ext cx="381000" cy="1060039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Up-Down Arrow 37"/>
          <p:cNvSpPr/>
          <p:nvPr/>
        </p:nvSpPr>
        <p:spPr>
          <a:xfrm rot="5400000">
            <a:off x="2463247" y="5249721"/>
            <a:ext cx="381000" cy="1060039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30932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Admin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956376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1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Architecture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bulencia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514</TotalTime>
  <Words>184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Turbulencia</vt:lpstr>
      <vt:lpstr>SaleAssistant</vt:lpstr>
      <vt:lpstr>Slide 2</vt:lpstr>
      <vt:lpstr>Your ultimate solution is</vt:lpstr>
      <vt:lpstr>Basic ideas</vt:lpstr>
      <vt:lpstr>Basic ideas</vt:lpstr>
      <vt:lpstr>Strategy</vt:lpstr>
      <vt:lpstr>Technologies and tools</vt:lpstr>
      <vt:lpstr>Slide 8</vt:lpstr>
      <vt:lpstr>Architecture</vt:lpstr>
      <vt:lpstr>Optimization:</vt:lpstr>
      <vt:lpstr>Application Demo!!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CodeAssistant</dc:title>
  <dc:creator>Suigintou</dc:creator>
  <cp:lastModifiedBy>Saeed</cp:lastModifiedBy>
  <cp:revision>44</cp:revision>
  <cp:lastPrinted>2013-01-22T13:48:29Z</cp:lastPrinted>
  <dcterms:created xsi:type="dcterms:W3CDTF">2013-01-22T12:46:17Z</dcterms:created>
  <dcterms:modified xsi:type="dcterms:W3CDTF">2013-01-24T21:16:05Z</dcterms:modified>
</cp:coreProperties>
</file>