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Tumma tyyli 1 - Korostu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eematyyli 2 - Korostu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385F7-A084-4FBB-BD77-6BC5C3138D62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7B113511-D541-4A4B-B78E-3D41E23C4DA1}">
      <dgm:prSet phldrT="[Teksti]"/>
      <dgm:spPr/>
      <dgm:t>
        <a:bodyPr/>
        <a:lstStyle/>
        <a:p>
          <a:r>
            <a:rPr lang="en-US" dirty="0"/>
            <a:t>Ilmari</a:t>
          </a:r>
          <a:endParaRPr lang="en-US" sz="3000" dirty="0">
            <a:solidFill>
              <a:srgbClr val="010000"/>
            </a:solidFill>
            <a:latin typeface="Tw Cen MT"/>
          </a:endParaRPr>
        </a:p>
      </dgm:t>
    </dgm:pt>
    <dgm:pt modelId="{F0D003D6-292F-4DB5-96A7-092FB9E495B6}" type="parTrans" cxnId="{BC170F60-C812-46F3-A78F-2F6BF740FBA7}">
      <dgm:prSet/>
      <dgm:spPr/>
      <dgm:t>
        <a:bodyPr/>
        <a:lstStyle/>
        <a:p>
          <a:endParaRPr lang="fi-FI"/>
        </a:p>
      </dgm:t>
    </dgm:pt>
    <dgm:pt modelId="{DEC4DD47-47F1-4C8F-BC53-79A01A817DE7}" type="sibTrans" cxnId="{BC170F60-C812-46F3-A78F-2F6BF740FBA7}">
      <dgm:prSet/>
      <dgm:spPr/>
      <dgm:t>
        <a:bodyPr/>
        <a:lstStyle/>
        <a:p>
          <a:endParaRPr lang="fi-FI"/>
        </a:p>
      </dgm:t>
    </dgm:pt>
    <dgm:pt modelId="{E505803C-4B8B-4B13-9F85-0B87002D1D64}">
      <dgm:prSet phldrT="[Teksti]"/>
      <dgm:spPr/>
      <dgm:t>
        <a:bodyPr/>
        <a:lstStyle/>
        <a:p>
          <a:r>
            <a:rPr lang="en-US" dirty="0"/>
            <a:t>Programmer</a:t>
          </a:r>
        </a:p>
      </dgm:t>
    </dgm:pt>
    <dgm:pt modelId="{832FEE39-984B-46A4-9DA7-0248A54E4476}" type="parTrans" cxnId="{3EF6735E-8EED-4226-8A69-49342A94F8E0}">
      <dgm:prSet/>
      <dgm:spPr/>
      <dgm:t>
        <a:bodyPr/>
        <a:lstStyle/>
        <a:p>
          <a:endParaRPr lang="fi-FI"/>
        </a:p>
      </dgm:t>
    </dgm:pt>
    <dgm:pt modelId="{660A43FD-707D-488D-8031-43B3E6DE43EB}" type="sibTrans" cxnId="{3EF6735E-8EED-4226-8A69-49342A94F8E0}">
      <dgm:prSet/>
      <dgm:spPr/>
      <dgm:t>
        <a:bodyPr/>
        <a:lstStyle/>
        <a:p>
          <a:endParaRPr lang="fi-FI"/>
        </a:p>
      </dgm:t>
    </dgm:pt>
    <dgm:pt modelId="{E18C7C39-49B7-4EC2-97E7-E510DDF53D22}">
      <dgm:prSet phldrT="[Teksti]"/>
      <dgm:spPr/>
      <dgm:t>
        <a:bodyPr/>
        <a:lstStyle/>
        <a:p>
          <a:r>
            <a:rPr lang="en-US" sz="3400" dirty="0"/>
            <a:t>Jack of All Trades</a:t>
          </a:r>
        </a:p>
      </dgm:t>
    </dgm:pt>
    <dgm:pt modelId="{AA61C7C6-C7DF-4E90-ACB8-83F2D7D1CB35}" type="parTrans" cxnId="{0123E007-EC39-4EAD-8C37-DC75B88F1CA8}">
      <dgm:prSet/>
      <dgm:spPr/>
      <dgm:t>
        <a:bodyPr/>
        <a:lstStyle/>
        <a:p>
          <a:endParaRPr lang="fi-FI"/>
        </a:p>
      </dgm:t>
    </dgm:pt>
    <dgm:pt modelId="{2457313F-554C-4FA2-9EDD-9330694AC5EE}" type="sibTrans" cxnId="{0123E007-EC39-4EAD-8C37-DC75B88F1CA8}">
      <dgm:prSet/>
      <dgm:spPr/>
      <dgm:t>
        <a:bodyPr/>
        <a:lstStyle/>
        <a:p>
          <a:endParaRPr lang="fi-FI"/>
        </a:p>
      </dgm:t>
    </dgm:pt>
    <dgm:pt modelId="{31862FF8-5B63-42DE-B91A-66553D06A463}">
      <dgm:prSet phldrT="[Teksti]"/>
      <dgm:spPr/>
      <dgm:t>
        <a:bodyPr/>
        <a:lstStyle/>
        <a:p>
          <a:r>
            <a:rPr lang="en-US" dirty="0"/>
            <a:t>Otto</a:t>
          </a:r>
        </a:p>
      </dgm:t>
    </dgm:pt>
    <dgm:pt modelId="{B4D31BD8-9A56-4968-94A8-985482BC3007}" type="parTrans" cxnId="{839E2D8A-620A-4ECB-8D98-C81B8879E003}">
      <dgm:prSet/>
      <dgm:spPr/>
      <dgm:t>
        <a:bodyPr/>
        <a:lstStyle/>
        <a:p>
          <a:endParaRPr lang="fi-FI"/>
        </a:p>
      </dgm:t>
    </dgm:pt>
    <dgm:pt modelId="{32132C30-EE58-4CAC-AC8B-EBC67641D265}" type="sibTrans" cxnId="{839E2D8A-620A-4ECB-8D98-C81B8879E003}">
      <dgm:prSet/>
      <dgm:spPr/>
      <dgm:t>
        <a:bodyPr/>
        <a:lstStyle/>
        <a:p>
          <a:endParaRPr lang="fi-FI"/>
        </a:p>
      </dgm:t>
    </dgm:pt>
    <dgm:pt modelId="{04C73619-7636-441A-9A33-8F15C6A7BB30}">
      <dgm:prSet phldrT="[Teksti]"/>
      <dgm:spPr/>
      <dgm:t>
        <a:bodyPr/>
        <a:lstStyle/>
        <a:p>
          <a:r>
            <a:rPr lang="en-US" dirty="0"/>
            <a:t>Graphics</a:t>
          </a:r>
        </a:p>
      </dgm:t>
    </dgm:pt>
    <dgm:pt modelId="{128CD309-A0D6-46C5-8B78-F7818A3EEB2C}" type="parTrans" cxnId="{0C060F6B-B881-4A3E-933A-0673CBBEA09E}">
      <dgm:prSet/>
      <dgm:spPr/>
      <dgm:t>
        <a:bodyPr/>
        <a:lstStyle/>
        <a:p>
          <a:endParaRPr lang="fi-FI"/>
        </a:p>
      </dgm:t>
    </dgm:pt>
    <dgm:pt modelId="{110917D8-984E-4BB6-B3E6-1CE4EFE4FF36}" type="sibTrans" cxnId="{0C060F6B-B881-4A3E-933A-0673CBBEA09E}">
      <dgm:prSet/>
      <dgm:spPr/>
      <dgm:t>
        <a:bodyPr/>
        <a:lstStyle/>
        <a:p>
          <a:endParaRPr lang="fi-FI"/>
        </a:p>
      </dgm:t>
    </dgm:pt>
    <dgm:pt modelId="{5135AEEE-C65F-4374-BCE4-3DDBB1C9741F}">
      <dgm:prSet phldrT="[Teksti]"/>
      <dgm:spPr/>
      <dgm:t>
        <a:bodyPr/>
        <a:lstStyle/>
        <a:p>
          <a:r>
            <a:rPr lang="en-US" dirty="0"/>
            <a:t>The Coffeemaker</a:t>
          </a:r>
        </a:p>
      </dgm:t>
    </dgm:pt>
    <dgm:pt modelId="{03617E39-0954-4E56-9BB8-6A041A541364}" type="parTrans" cxnId="{273300B4-1318-45D7-B4C2-A93EFD4FAFF8}">
      <dgm:prSet/>
      <dgm:spPr/>
      <dgm:t>
        <a:bodyPr/>
        <a:lstStyle/>
        <a:p>
          <a:endParaRPr lang="fi-FI"/>
        </a:p>
      </dgm:t>
    </dgm:pt>
    <dgm:pt modelId="{EF277BBF-1ABB-406A-B3C6-1F5729666E08}" type="sibTrans" cxnId="{273300B4-1318-45D7-B4C2-A93EFD4FAFF8}">
      <dgm:prSet/>
      <dgm:spPr/>
      <dgm:t>
        <a:bodyPr/>
        <a:lstStyle/>
        <a:p>
          <a:endParaRPr lang="fi-FI"/>
        </a:p>
      </dgm:t>
    </dgm:pt>
    <dgm:pt modelId="{266A8B1E-7FFF-4AE8-A566-DD98AC5E3D8B}">
      <dgm:prSet phldrT="[Teksti]"/>
      <dgm:spPr/>
      <dgm:t>
        <a:bodyPr/>
        <a:lstStyle/>
        <a:p>
          <a:r>
            <a:rPr lang="en-US" dirty="0"/>
            <a:t>Jaakko</a:t>
          </a:r>
        </a:p>
      </dgm:t>
    </dgm:pt>
    <dgm:pt modelId="{2626F2F3-0388-4885-8F00-84F75AF1F180}" type="parTrans" cxnId="{697D7B8C-383D-4902-BD9C-A390B8AD28D5}">
      <dgm:prSet/>
      <dgm:spPr/>
      <dgm:t>
        <a:bodyPr/>
        <a:lstStyle/>
        <a:p>
          <a:endParaRPr lang="fi-FI"/>
        </a:p>
      </dgm:t>
    </dgm:pt>
    <dgm:pt modelId="{3467E4FB-5032-4367-B4EE-2A23708424B3}" type="sibTrans" cxnId="{697D7B8C-383D-4902-BD9C-A390B8AD28D5}">
      <dgm:prSet/>
      <dgm:spPr/>
      <dgm:t>
        <a:bodyPr/>
        <a:lstStyle/>
        <a:p>
          <a:endParaRPr lang="fi-FI"/>
        </a:p>
      </dgm:t>
    </dgm:pt>
    <dgm:pt modelId="{FBE9B99A-3FE7-41F8-8C8A-78792C24084B}">
      <dgm:prSet phldrT="[Teksti]"/>
      <dgm:spPr/>
      <dgm:t>
        <a:bodyPr/>
        <a:lstStyle/>
        <a:p>
          <a:r>
            <a:rPr lang="en-US" dirty="0"/>
            <a:t>Sounds &amp; Music</a:t>
          </a:r>
        </a:p>
      </dgm:t>
    </dgm:pt>
    <dgm:pt modelId="{81FEDAEE-F388-468F-BC7B-39D15F65B252}" type="parTrans" cxnId="{31DCBA64-7A02-48CD-92E9-833CE3B73FF0}">
      <dgm:prSet/>
      <dgm:spPr/>
      <dgm:t>
        <a:bodyPr/>
        <a:lstStyle/>
        <a:p>
          <a:endParaRPr lang="fi-FI"/>
        </a:p>
      </dgm:t>
    </dgm:pt>
    <dgm:pt modelId="{C857D122-0142-4566-BC45-666F5645E326}" type="sibTrans" cxnId="{31DCBA64-7A02-48CD-92E9-833CE3B73FF0}">
      <dgm:prSet/>
      <dgm:spPr/>
      <dgm:t>
        <a:bodyPr/>
        <a:lstStyle/>
        <a:p>
          <a:endParaRPr lang="fi-FI"/>
        </a:p>
      </dgm:t>
    </dgm:pt>
    <dgm:pt modelId="{EEE7D260-B07B-4BC0-8BC0-440056056E81}">
      <dgm:prSet phldrT="[Teksti]"/>
      <dgm:spPr/>
      <dgm:t>
        <a:bodyPr/>
        <a:lstStyle/>
        <a:p>
          <a:r>
            <a:rPr lang="en-US" dirty="0"/>
            <a:t>Back-up Coder</a:t>
          </a:r>
        </a:p>
      </dgm:t>
    </dgm:pt>
    <dgm:pt modelId="{F4DE2D6C-4711-4ADB-9120-577A994C578E}" type="parTrans" cxnId="{624192EE-0A62-4BE4-9D2B-745B822ABA79}">
      <dgm:prSet/>
      <dgm:spPr/>
      <dgm:t>
        <a:bodyPr/>
        <a:lstStyle/>
        <a:p>
          <a:endParaRPr lang="fi-FI"/>
        </a:p>
      </dgm:t>
    </dgm:pt>
    <dgm:pt modelId="{CD073E66-6098-4B42-8E2B-760E291DB7B9}" type="sibTrans" cxnId="{624192EE-0A62-4BE4-9D2B-745B822ABA79}">
      <dgm:prSet/>
      <dgm:spPr/>
      <dgm:t>
        <a:bodyPr/>
        <a:lstStyle/>
        <a:p>
          <a:endParaRPr lang="fi-FI"/>
        </a:p>
      </dgm:t>
    </dgm:pt>
    <dgm:pt modelId="{0E78F4A3-6593-41D0-86AD-EFC4BFB6B8A7}" type="pres">
      <dgm:prSet presAssocID="{A2D385F7-A084-4FBB-BD77-6BC5C3138D6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A642B02-E5CE-46BB-B5F5-E90823B4D23D}" type="pres">
      <dgm:prSet presAssocID="{7B113511-D541-4A4B-B78E-3D41E23C4DA1}" presName="horFlow" presStyleCnt="0"/>
      <dgm:spPr/>
    </dgm:pt>
    <dgm:pt modelId="{56E124E1-66DD-4FA7-8959-203A66A6B9FF}" type="pres">
      <dgm:prSet presAssocID="{7B113511-D541-4A4B-B78E-3D41E23C4DA1}" presName="bigChev" presStyleLbl="node1" presStyleIdx="0" presStyleCnt="3"/>
      <dgm:spPr/>
    </dgm:pt>
    <dgm:pt modelId="{6EB7C8D2-3B34-4939-A081-D28F0AC7A7EB}" type="pres">
      <dgm:prSet presAssocID="{832FEE39-984B-46A4-9DA7-0248A54E4476}" presName="parTrans" presStyleCnt="0"/>
      <dgm:spPr/>
    </dgm:pt>
    <dgm:pt modelId="{A199A158-63B8-4AD3-BADD-1342FD392519}" type="pres">
      <dgm:prSet presAssocID="{E505803C-4B8B-4B13-9F85-0B87002D1D64}" presName="node" presStyleLbl="alignAccFollowNode1" presStyleIdx="0" presStyleCnt="6">
        <dgm:presLayoutVars>
          <dgm:bulletEnabled val="1"/>
        </dgm:presLayoutVars>
      </dgm:prSet>
      <dgm:spPr/>
    </dgm:pt>
    <dgm:pt modelId="{731066C7-31DE-4C8B-9D41-FCF7DD093CCA}" type="pres">
      <dgm:prSet presAssocID="{660A43FD-707D-488D-8031-43B3E6DE43EB}" presName="sibTrans" presStyleCnt="0"/>
      <dgm:spPr/>
    </dgm:pt>
    <dgm:pt modelId="{725165DC-F976-4E29-829C-B2AF9E6D530C}" type="pres">
      <dgm:prSet presAssocID="{E18C7C39-49B7-4EC2-97E7-E510DDF53D22}" presName="node" presStyleLbl="alignAccFollowNode1" presStyleIdx="1" presStyleCnt="6">
        <dgm:presLayoutVars>
          <dgm:bulletEnabled val="1"/>
        </dgm:presLayoutVars>
      </dgm:prSet>
      <dgm:spPr/>
    </dgm:pt>
    <dgm:pt modelId="{20A61231-1D0F-4393-BB55-1F69B02126ED}" type="pres">
      <dgm:prSet presAssocID="{7B113511-D541-4A4B-B78E-3D41E23C4DA1}" presName="vSp" presStyleCnt="0"/>
      <dgm:spPr/>
    </dgm:pt>
    <dgm:pt modelId="{BDEDB03C-530D-4575-9180-152EF16052AD}" type="pres">
      <dgm:prSet presAssocID="{31862FF8-5B63-42DE-B91A-66553D06A463}" presName="horFlow" presStyleCnt="0"/>
      <dgm:spPr/>
    </dgm:pt>
    <dgm:pt modelId="{29D76452-3ED4-437A-9ED1-D5E8B2166048}" type="pres">
      <dgm:prSet presAssocID="{31862FF8-5B63-42DE-B91A-66553D06A463}" presName="bigChev" presStyleLbl="node1" presStyleIdx="1" presStyleCnt="3"/>
      <dgm:spPr/>
    </dgm:pt>
    <dgm:pt modelId="{D29C3A59-5B5B-43D3-83C2-F56FF96301B2}" type="pres">
      <dgm:prSet presAssocID="{128CD309-A0D6-46C5-8B78-F7818A3EEB2C}" presName="parTrans" presStyleCnt="0"/>
      <dgm:spPr/>
    </dgm:pt>
    <dgm:pt modelId="{F18C6565-E6FF-4A40-90E5-771266D8DB53}" type="pres">
      <dgm:prSet presAssocID="{04C73619-7636-441A-9A33-8F15C6A7BB30}" presName="node" presStyleLbl="alignAccFollowNode1" presStyleIdx="2" presStyleCnt="6">
        <dgm:presLayoutVars>
          <dgm:bulletEnabled val="1"/>
        </dgm:presLayoutVars>
      </dgm:prSet>
      <dgm:spPr/>
    </dgm:pt>
    <dgm:pt modelId="{DA45EE6F-60AA-4FF6-88EA-55443445301C}" type="pres">
      <dgm:prSet presAssocID="{110917D8-984E-4BB6-B3E6-1CE4EFE4FF36}" presName="sibTrans" presStyleCnt="0"/>
      <dgm:spPr/>
    </dgm:pt>
    <dgm:pt modelId="{33FA0235-8427-4348-A120-66A745641A51}" type="pres">
      <dgm:prSet presAssocID="{5135AEEE-C65F-4374-BCE4-3DDBB1C9741F}" presName="node" presStyleLbl="alignAccFollowNode1" presStyleIdx="3" presStyleCnt="6">
        <dgm:presLayoutVars>
          <dgm:bulletEnabled val="1"/>
        </dgm:presLayoutVars>
      </dgm:prSet>
      <dgm:spPr/>
    </dgm:pt>
    <dgm:pt modelId="{D45F616D-6583-47D0-BDF5-D604CBE08EE1}" type="pres">
      <dgm:prSet presAssocID="{31862FF8-5B63-42DE-B91A-66553D06A463}" presName="vSp" presStyleCnt="0"/>
      <dgm:spPr/>
    </dgm:pt>
    <dgm:pt modelId="{E259B2C0-236A-4BF8-8377-23129BD185D1}" type="pres">
      <dgm:prSet presAssocID="{266A8B1E-7FFF-4AE8-A566-DD98AC5E3D8B}" presName="horFlow" presStyleCnt="0"/>
      <dgm:spPr/>
    </dgm:pt>
    <dgm:pt modelId="{9D6495B0-E204-4730-8017-E3793E2996A4}" type="pres">
      <dgm:prSet presAssocID="{266A8B1E-7FFF-4AE8-A566-DD98AC5E3D8B}" presName="bigChev" presStyleLbl="node1" presStyleIdx="2" presStyleCnt="3"/>
      <dgm:spPr/>
    </dgm:pt>
    <dgm:pt modelId="{98A1C7C0-5488-470A-BCB8-E406A62E610D}" type="pres">
      <dgm:prSet presAssocID="{81FEDAEE-F388-468F-BC7B-39D15F65B252}" presName="parTrans" presStyleCnt="0"/>
      <dgm:spPr/>
    </dgm:pt>
    <dgm:pt modelId="{186C270A-7D22-4E56-B2B6-2F2BD837636D}" type="pres">
      <dgm:prSet presAssocID="{FBE9B99A-3FE7-41F8-8C8A-78792C24084B}" presName="node" presStyleLbl="alignAccFollowNode1" presStyleIdx="4" presStyleCnt="6">
        <dgm:presLayoutVars>
          <dgm:bulletEnabled val="1"/>
        </dgm:presLayoutVars>
      </dgm:prSet>
      <dgm:spPr/>
    </dgm:pt>
    <dgm:pt modelId="{E02528FB-81B4-4E06-999E-F0DB75EB19AA}" type="pres">
      <dgm:prSet presAssocID="{C857D122-0142-4566-BC45-666F5645E326}" presName="sibTrans" presStyleCnt="0"/>
      <dgm:spPr/>
    </dgm:pt>
    <dgm:pt modelId="{72C8F7E4-09F3-4432-A5AA-1FE06A8CBC30}" type="pres">
      <dgm:prSet presAssocID="{EEE7D260-B07B-4BC0-8BC0-440056056E81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E6D70E03-9B31-40B4-ABC3-BAFE3E0E916E}" type="presOf" srcId="{5135AEEE-C65F-4374-BCE4-3DDBB1C9741F}" destId="{33FA0235-8427-4348-A120-66A745641A51}" srcOrd="0" destOrd="0" presId="urn:microsoft.com/office/officeart/2005/8/layout/lProcess3"/>
    <dgm:cxn modelId="{0123E007-EC39-4EAD-8C37-DC75B88F1CA8}" srcId="{7B113511-D541-4A4B-B78E-3D41E23C4DA1}" destId="{E18C7C39-49B7-4EC2-97E7-E510DDF53D22}" srcOrd="1" destOrd="0" parTransId="{AA61C7C6-C7DF-4E90-ACB8-83F2D7D1CB35}" sibTransId="{2457313F-554C-4FA2-9EDD-9330694AC5EE}"/>
    <dgm:cxn modelId="{F789E60C-614F-455E-A122-1741250A3B34}" type="presOf" srcId="{E18C7C39-49B7-4EC2-97E7-E510DDF53D22}" destId="{725165DC-F976-4E29-829C-B2AF9E6D530C}" srcOrd="0" destOrd="0" presId="urn:microsoft.com/office/officeart/2005/8/layout/lProcess3"/>
    <dgm:cxn modelId="{F65AF50E-F9E2-419D-88CA-9868B70CF1DC}" type="presOf" srcId="{FBE9B99A-3FE7-41F8-8C8A-78792C24084B}" destId="{186C270A-7D22-4E56-B2B6-2F2BD837636D}" srcOrd="0" destOrd="0" presId="urn:microsoft.com/office/officeart/2005/8/layout/lProcess3"/>
    <dgm:cxn modelId="{3EF6735E-8EED-4226-8A69-49342A94F8E0}" srcId="{7B113511-D541-4A4B-B78E-3D41E23C4DA1}" destId="{E505803C-4B8B-4B13-9F85-0B87002D1D64}" srcOrd="0" destOrd="0" parTransId="{832FEE39-984B-46A4-9DA7-0248A54E4476}" sibTransId="{660A43FD-707D-488D-8031-43B3E6DE43EB}"/>
    <dgm:cxn modelId="{BC170F60-C812-46F3-A78F-2F6BF740FBA7}" srcId="{A2D385F7-A084-4FBB-BD77-6BC5C3138D62}" destId="{7B113511-D541-4A4B-B78E-3D41E23C4DA1}" srcOrd="0" destOrd="0" parTransId="{F0D003D6-292F-4DB5-96A7-092FB9E495B6}" sibTransId="{DEC4DD47-47F1-4C8F-BC53-79A01A817DE7}"/>
    <dgm:cxn modelId="{31DCBA64-7A02-48CD-92E9-833CE3B73FF0}" srcId="{266A8B1E-7FFF-4AE8-A566-DD98AC5E3D8B}" destId="{FBE9B99A-3FE7-41F8-8C8A-78792C24084B}" srcOrd="0" destOrd="0" parTransId="{81FEDAEE-F388-468F-BC7B-39D15F65B252}" sibTransId="{C857D122-0142-4566-BC45-666F5645E326}"/>
    <dgm:cxn modelId="{0C060F6B-B881-4A3E-933A-0673CBBEA09E}" srcId="{31862FF8-5B63-42DE-B91A-66553D06A463}" destId="{04C73619-7636-441A-9A33-8F15C6A7BB30}" srcOrd="0" destOrd="0" parTransId="{128CD309-A0D6-46C5-8B78-F7818A3EEB2C}" sibTransId="{110917D8-984E-4BB6-B3E6-1CE4EFE4FF36}"/>
    <dgm:cxn modelId="{BBD4224B-3E27-4EA2-B5BE-F102B48D7847}" type="presOf" srcId="{04C73619-7636-441A-9A33-8F15C6A7BB30}" destId="{F18C6565-E6FF-4A40-90E5-771266D8DB53}" srcOrd="0" destOrd="0" presId="urn:microsoft.com/office/officeart/2005/8/layout/lProcess3"/>
    <dgm:cxn modelId="{839E2D8A-620A-4ECB-8D98-C81B8879E003}" srcId="{A2D385F7-A084-4FBB-BD77-6BC5C3138D62}" destId="{31862FF8-5B63-42DE-B91A-66553D06A463}" srcOrd="1" destOrd="0" parTransId="{B4D31BD8-9A56-4968-94A8-985482BC3007}" sibTransId="{32132C30-EE58-4CAC-AC8B-EBC67641D265}"/>
    <dgm:cxn modelId="{697D7B8C-383D-4902-BD9C-A390B8AD28D5}" srcId="{A2D385F7-A084-4FBB-BD77-6BC5C3138D62}" destId="{266A8B1E-7FFF-4AE8-A566-DD98AC5E3D8B}" srcOrd="2" destOrd="0" parTransId="{2626F2F3-0388-4885-8F00-84F75AF1F180}" sibTransId="{3467E4FB-5032-4367-B4EE-2A23708424B3}"/>
    <dgm:cxn modelId="{12965B93-B3EA-4AF8-881D-F1140A32B31E}" type="presOf" srcId="{266A8B1E-7FFF-4AE8-A566-DD98AC5E3D8B}" destId="{9D6495B0-E204-4730-8017-E3793E2996A4}" srcOrd="0" destOrd="0" presId="urn:microsoft.com/office/officeart/2005/8/layout/lProcess3"/>
    <dgm:cxn modelId="{273300B4-1318-45D7-B4C2-A93EFD4FAFF8}" srcId="{31862FF8-5B63-42DE-B91A-66553D06A463}" destId="{5135AEEE-C65F-4374-BCE4-3DDBB1C9741F}" srcOrd="1" destOrd="0" parTransId="{03617E39-0954-4E56-9BB8-6A041A541364}" sibTransId="{EF277BBF-1ABB-406A-B3C6-1F5729666E08}"/>
    <dgm:cxn modelId="{9490ABBE-43F1-4A43-8A78-6085F1E49C3F}" type="presOf" srcId="{31862FF8-5B63-42DE-B91A-66553D06A463}" destId="{29D76452-3ED4-437A-9ED1-D5E8B2166048}" srcOrd="0" destOrd="0" presId="urn:microsoft.com/office/officeart/2005/8/layout/lProcess3"/>
    <dgm:cxn modelId="{D7D1C2BF-C8FD-44E0-AEAF-A6EC13154BF3}" type="presOf" srcId="{7B113511-D541-4A4B-B78E-3D41E23C4DA1}" destId="{56E124E1-66DD-4FA7-8959-203A66A6B9FF}" srcOrd="0" destOrd="0" presId="urn:microsoft.com/office/officeart/2005/8/layout/lProcess3"/>
    <dgm:cxn modelId="{FB4E37C9-219C-499F-BB04-1574D64FBD1C}" type="presOf" srcId="{E505803C-4B8B-4B13-9F85-0B87002D1D64}" destId="{A199A158-63B8-4AD3-BADD-1342FD392519}" srcOrd="0" destOrd="0" presId="urn:microsoft.com/office/officeart/2005/8/layout/lProcess3"/>
    <dgm:cxn modelId="{30705ADA-677D-4611-9D14-4DF86FA72D5A}" type="presOf" srcId="{EEE7D260-B07B-4BC0-8BC0-440056056E81}" destId="{72C8F7E4-09F3-4432-A5AA-1FE06A8CBC30}" srcOrd="0" destOrd="0" presId="urn:microsoft.com/office/officeart/2005/8/layout/lProcess3"/>
    <dgm:cxn modelId="{046670DF-760C-48CC-8D65-651BA7089AAB}" type="presOf" srcId="{A2D385F7-A084-4FBB-BD77-6BC5C3138D62}" destId="{0E78F4A3-6593-41D0-86AD-EFC4BFB6B8A7}" srcOrd="0" destOrd="0" presId="urn:microsoft.com/office/officeart/2005/8/layout/lProcess3"/>
    <dgm:cxn modelId="{624192EE-0A62-4BE4-9D2B-745B822ABA79}" srcId="{266A8B1E-7FFF-4AE8-A566-DD98AC5E3D8B}" destId="{EEE7D260-B07B-4BC0-8BC0-440056056E81}" srcOrd="1" destOrd="0" parTransId="{F4DE2D6C-4711-4ADB-9120-577A994C578E}" sibTransId="{CD073E66-6098-4B42-8E2B-760E291DB7B9}"/>
    <dgm:cxn modelId="{19A6E197-78DC-4866-8086-CA1959BEC962}" type="presParOf" srcId="{0E78F4A3-6593-41D0-86AD-EFC4BFB6B8A7}" destId="{5A642B02-E5CE-46BB-B5F5-E90823B4D23D}" srcOrd="0" destOrd="0" presId="urn:microsoft.com/office/officeart/2005/8/layout/lProcess3"/>
    <dgm:cxn modelId="{8AEC7D2F-BAF4-4F69-AEE6-FD3894A0A60F}" type="presParOf" srcId="{5A642B02-E5CE-46BB-B5F5-E90823B4D23D}" destId="{56E124E1-66DD-4FA7-8959-203A66A6B9FF}" srcOrd="0" destOrd="0" presId="urn:microsoft.com/office/officeart/2005/8/layout/lProcess3"/>
    <dgm:cxn modelId="{1AF23AAB-521D-47AA-96D4-8F918017BB9D}" type="presParOf" srcId="{5A642B02-E5CE-46BB-B5F5-E90823B4D23D}" destId="{6EB7C8D2-3B34-4939-A081-D28F0AC7A7EB}" srcOrd="1" destOrd="0" presId="urn:microsoft.com/office/officeart/2005/8/layout/lProcess3"/>
    <dgm:cxn modelId="{EA2CEAC5-5109-4A84-ABEC-2B03A41878E6}" type="presParOf" srcId="{5A642B02-E5CE-46BB-B5F5-E90823B4D23D}" destId="{A199A158-63B8-4AD3-BADD-1342FD392519}" srcOrd="2" destOrd="0" presId="urn:microsoft.com/office/officeart/2005/8/layout/lProcess3"/>
    <dgm:cxn modelId="{C8C0732E-2155-478C-ACE9-DE0F21C30663}" type="presParOf" srcId="{5A642B02-E5CE-46BB-B5F5-E90823B4D23D}" destId="{731066C7-31DE-4C8B-9D41-FCF7DD093CCA}" srcOrd="3" destOrd="0" presId="urn:microsoft.com/office/officeart/2005/8/layout/lProcess3"/>
    <dgm:cxn modelId="{4E6C6E3C-598D-420D-8B74-341CC14F81E6}" type="presParOf" srcId="{5A642B02-E5CE-46BB-B5F5-E90823B4D23D}" destId="{725165DC-F976-4E29-829C-B2AF9E6D530C}" srcOrd="4" destOrd="0" presId="urn:microsoft.com/office/officeart/2005/8/layout/lProcess3"/>
    <dgm:cxn modelId="{8F9634AA-CA70-4ADD-8967-453E876F2A72}" type="presParOf" srcId="{0E78F4A3-6593-41D0-86AD-EFC4BFB6B8A7}" destId="{20A61231-1D0F-4393-BB55-1F69B02126ED}" srcOrd="1" destOrd="0" presId="urn:microsoft.com/office/officeart/2005/8/layout/lProcess3"/>
    <dgm:cxn modelId="{6518DDD2-1656-47CF-A68B-0B632AA4E38F}" type="presParOf" srcId="{0E78F4A3-6593-41D0-86AD-EFC4BFB6B8A7}" destId="{BDEDB03C-530D-4575-9180-152EF16052AD}" srcOrd="2" destOrd="0" presId="urn:microsoft.com/office/officeart/2005/8/layout/lProcess3"/>
    <dgm:cxn modelId="{D002209C-B7C5-4E5A-A773-487DE6201A14}" type="presParOf" srcId="{BDEDB03C-530D-4575-9180-152EF16052AD}" destId="{29D76452-3ED4-437A-9ED1-D5E8B2166048}" srcOrd="0" destOrd="0" presId="urn:microsoft.com/office/officeart/2005/8/layout/lProcess3"/>
    <dgm:cxn modelId="{E79ED428-2EBD-4592-AEE7-C44C35B5FEE6}" type="presParOf" srcId="{BDEDB03C-530D-4575-9180-152EF16052AD}" destId="{D29C3A59-5B5B-43D3-83C2-F56FF96301B2}" srcOrd="1" destOrd="0" presId="urn:microsoft.com/office/officeart/2005/8/layout/lProcess3"/>
    <dgm:cxn modelId="{362F711E-8350-4444-95B3-175507F0B72B}" type="presParOf" srcId="{BDEDB03C-530D-4575-9180-152EF16052AD}" destId="{F18C6565-E6FF-4A40-90E5-771266D8DB53}" srcOrd="2" destOrd="0" presId="urn:microsoft.com/office/officeart/2005/8/layout/lProcess3"/>
    <dgm:cxn modelId="{A8BD4044-4988-4F07-853A-A255AF3B5F9D}" type="presParOf" srcId="{BDEDB03C-530D-4575-9180-152EF16052AD}" destId="{DA45EE6F-60AA-4FF6-88EA-55443445301C}" srcOrd="3" destOrd="0" presId="urn:microsoft.com/office/officeart/2005/8/layout/lProcess3"/>
    <dgm:cxn modelId="{F620A98B-D107-4642-BFAD-8DF44FB5B244}" type="presParOf" srcId="{BDEDB03C-530D-4575-9180-152EF16052AD}" destId="{33FA0235-8427-4348-A120-66A745641A51}" srcOrd="4" destOrd="0" presId="urn:microsoft.com/office/officeart/2005/8/layout/lProcess3"/>
    <dgm:cxn modelId="{FDD44C4D-28CF-4C43-BE91-2DE09F1A3BC5}" type="presParOf" srcId="{0E78F4A3-6593-41D0-86AD-EFC4BFB6B8A7}" destId="{D45F616D-6583-47D0-BDF5-D604CBE08EE1}" srcOrd="3" destOrd="0" presId="urn:microsoft.com/office/officeart/2005/8/layout/lProcess3"/>
    <dgm:cxn modelId="{F44A83DE-8A35-463A-BAFD-AE04ADD87354}" type="presParOf" srcId="{0E78F4A3-6593-41D0-86AD-EFC4BFB6B8A7}" destId="{E259B2C0-236A-4BF8-8377-23129BD185D1}" srcOrd="4" destOrd="0" presId="urn:microsoft.com/office/officeart/2005/8/layout/lProcess3"/>
    <dgm:cxn modelId="{A6562B11-F9D7-4332-8A72-43193B65235C}" type="presParOf" srcId="{E259B2C0-236A-4BF8-8377-23129BD185D1}" destId="{9D6495B0-E204-4730-8017-E3793E2996A4}" srcOrd="0" destOrd="0" presId="urn:microsoft.com/office/officeart/2005/8/layout/lProcess3"/>
    <dgm:cxn modelId="{76A0463F-8F5F-40EE-B1CA-404E662A2B6C}" type="presParOf" srcId="{E259B2C0-236A-4BF8-8377-23129BD185D1}" destId="{98A1C7C0-5488-470A-BCB8-E406A62E610D}" srcOrd="1" destOrd="0" presId="urn:microsoft.com/office/officeart/2005/8/layout/lProcess3"/>
    <dgm:cxn modelId="{1BF4FC80-2C3D-4779-8253-5DE0412099B5}" type="presParOf" srcId="{E259B2C0-236A-4BF8-8377-23129BD185D1}" destId="{186C270A-7D22-4E56-B2B6-2F2BD837636D}" srcOrd="2" destOrd="0" presId="urn:microsoft.com/office/officeart/2005/8/layout/lProcess3"/>
    <dgm:cxn modelId="{DAC49D65-D448-43B4-BDE6-7640E2F5B673}" type="presParOf" srcId="{E259B2C0-236A-4BF8-8377-23129BD185D1}" destId="{E02528FB-81B4-4E06-999E-F0DB75EB19AA}" srcOrd="3" destOrd="0" presId="urn:microsoft.com/office/officeart/2005/8/layout/lProcess3"/>
    <dgm:cxn modelId="{EBFFE6C1-E0D6-4CB2-BE71-69803AE11E89}" type="presParOf" srcId="{E259B2C0-236A-4BF8-8377-23129BD185D1}" destId="{72C8F7E4-09F3-4432-A5AA-1FE06A8CBC3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32772-2E7D-4227-887B-121437BF252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91821DF7-BF54-4F40-AE53-5D7B56FB0A8C}">
      <dgm:prSet phldrT="[Teksti]"/>
      <dgm:spPr/>
      <dgm:t>
        <a:bodyPr/>
        <a:lstStyle/>
        <a:p>
          <a:r>
            <a:rPr lang="en-US" sz="3600" dirty="0"/>
            <a:t>Idea, Plans, Goals</a:t>
          </a:r>
          <a:endParaRPr lang="en-US" sz="3000" dirty="0">
            <a:solidFill>
              <a:srgbClr val="010000"/>
            </a:solidFill>
            <a:latin typeface="Tw Cen MT"/>
          </a:endParaRPr>
        </a:p>
      </dgm:t>
    </dgm:pt>
    <dgm:pt modelId="{55D05FD9-FCC5-466C-8B2F-AF2BABDFFA63}" type="parTrans" cxnId="{E207A1A3-97C5-4849-B291-99F7D766909F}">
      <dgm:prSet/>
      <dgm:spPr/>
      <dgm:t>
        <a:bodyPr/>
        <a:lstStyle/>
        <a:p>
          <a:endParaRPr lang="fi-FI"/>
        </a:p>
      </dgm:t>
    </dgm:pt>
    <dgm:pt modelId="{5AC2F0DE-434F-4809-859D-DD729BF69A04}" type="sibTrans" cxnId="{E207A1A3-97C5-4849-B291-99F7D766909F}">
      <dgm:prSet/>
      <dgm:spPr/>
      <dgm:t>
        <a:bodyPr/>
        <a:lstStyle/>
        <a:p>
          <a:endParaRPr lang="fi-FI"/>
        </a:p>
      </dgm:t>
    </dgm:pt>
    <dgm:pt modelId="{16F4C88E-3773-4425-BB07-36B8FC761B4E}">
      <dgm:prSet phldrT="[Teksti]"/>
      <dgm:spPr/>
      <dgm:t>
        <a:bodyPr/>
        <a:lstStyle/>
        <a:p>
          <a:r>
            <a:rPr lang="en-US" dirty="0"/>
            <a:t>Target Audience</a:t>
          </a:r>
        </a:p>
      </dgm:t>
    </dgm:pt>
    <dgm:pt modelId="{4528BA42-9A57-4822-AEC0-8F77D57F3B49}" type="parTrans" cxnId="{FB6BF513-580C-47E9-80CD-EE38015DA302}">
      <dgm:prSet/>
      <dgm:spPr/>
      <dgm:t>
        <a:bodyPr/>
        <a:lstStyle/>
        <a:p>
          <a:endParaRPr lang="fi-FI"/>
        </a:p>
      </dgm:t>
    </dgm:pt>
    <dgm:pt modelId="{F657D773-19B4-4F58-9B53-ABE5155CE043}" type="sibTrans" cxnId="{FB6BF513-580C-47E9-80CD-EE38015DA302}">
      <dgm:prSet/>
      <dgm:spPr/>
      <dgm:t>
        <a:bodyPr/>
        <a:lstStyle/>
        <a:p>
          <a:endParaRPr lang="fi-FI"/>
        </a:p>
      </dgm:t>
    </dgm:pt>
    <dgm:pt modelId="{791DF2A1-E8CC-41AB-9784-6BADB938BB5F}">
      <dgm:prSet phldrT="[Teksti]"/>
      <dgm:spPr/>
      <dgm:t>
        <a:bodyPr/>
        <a:lstStyle/>
        <a:p>
          <a:r>
            <a:rPr lang="en-US" dirty="0"/>
            <a:t>A typical player is someone who enjoys puzzle games that are simple in idea, but harder in execution</a:t>
          </a:r>
        </a:p>
      </dgm:t>
    </dgm:pt>
    <dgm:pt modelId="{3A6E3BE0-8DBE-4C85-BCE7-BBB2564FBC0F}" type="parTrans" cxnId="{5A1E1C3C-F4C0-4427-815E-839CD584C834}">
      <dgm:prSet/>
      <dgm:spPr/>
      <dgm:t>
        <a:bodyPr/>
        <a:lstStyle/>
        <a:p>
          <a:endParaRPr lang="fi-FI"/>
        </a:p>
      </dgm:t>
    </dgm:pt>
    <dgm:pt modelId="{D5C5D218-CBC6-4B0E-94DB-B568393E35B5}" type="sibTrans" cxnId="{5A1E1C3C-F4C0-4427-815E-839CD584C834}">
      <dgm:prSet/>
      <dgm:spPr/>
      <dgm:t>
        <a:bodyPr/>
        <a:lstStyle/>
        <a:p>
          <a:endParaRPr lang="fi-FI"/>
        </a:p>
      </dgm:t>
    </dgm:pt>
    <dgm:pt modelId="{352270C3-4E30-4D28-B93B-297DB45F1CD7}">
      <dgm:prSet phldrT="[Teksti]"/>
      <dgm:spPr/>
      <dgm:t>
        <a:bodyPr/>
        <a:lstStyle/>
        <a:p>
          <a:r>
            <a:rPr lang="en-US" dirty="0"/>
            <a:t>Resources</a:t>
          </a:r>
        </a:p>
      </dgm:t>
    </dgm:pt>
    <dgm:pt modelId="{3E1CBCE6-2C02-4B44-B9E7-AE6E200B919C}" type="parTrans" cxnId="{0E94A886-0DCE-4FA1-AD2C-060BD206EA31}">
      <dgm:prSet/>
      <dgm:spPr/>
      <dgm:t>
        <a:bodyPr/>
        <a:lstStyle/>
        <a:p>
          <a:endParaRPr lang="fi-FI"/>
        </a:p>
      </dgm:t>
    </dgm:pt>
    <dgm:pt modelId="{401920A6-7A3C-4F52-B96C-0DD2F1843DFF}" type="sibTrans" cxnId="{0E94A886-0DCE-4FA1-AD2C-060BD206EA31}">
      <dgm:prSet/>
      <dgm:spPr/>
      <dgm:t>
        <a:bodyPr/>
        <a:lstStyle/>
        <a:p>
          <a:endParaRPr lang="fi-FI"/>
        </a:p>
      </dgm:t>
    </dgm:pt>
    <dgm:pt modelId="{63D6FC45-B1CF-4D7F-82F5-917F71EC8925}">
      <dgm:prSet phldrT="[Teksti]"/>
      <dgm:spPr/>
      <dgm:t>
        <a:bodyPr/>
        <a:lstStyle/>
        <a:p>
          <a:r>
            <a:rPr lang="en-US" dirty="0"/>
            <a:t>Programming: Unity</a:t>
          </a:r>
        </a:p>
      </dgm:t>
    </dgm:pt>
    <dgm:pt modelId="{809E9933-E0A7-4712-A7D2-5FCF3AE5B971}" type="parTrans" cxnId="{9D2EB84A-5A56-4A5A-92C6-669BFAE21295}">
      <dgm:prSet/>
      <dgm:spPr/>
      <dgm:t>
        <a:bodyPr/>
        <a:lstStyle/>
        <a:p>
          <a:endParaRPr lang="fi-FI"/>
        </a:p>
      </dgm:t>
    </dgm:pt>
    <dgm:pt modelId="{4482F836-77EE-4059-8DC9-C1F87B7A307C}" type="sibTrans" cxnId="{9D2EB84A-5A56-4A5A-92C6-669BFAE21295}">
      <dgm:prSet/>
      <dgm:spPr/>
      <dgm:t>
        <a:bodyPr/>
        <a:lstStyle/>
        <a:p>
          <a:endParaRPr lang="fi-FI"/>
        </a:p>
      </dgm:t>
    </dgm:pt>
    <dgm:pt modelId="{F34A57E6-C346-4972-BC30-5B0820AB4924}">
      <dgm:prSet phldrT="[Teksti]"/>
      <dgm:spPr/>
      <dgm:t>
        <a:bodyPr/>
        <a:lstStyle/>
        <a:p>
          <a:r>
            <a:rPr lang="en-US" dirty="0"/>
            <a:t>Graphics: </a:t>
          </a:r>
          <a:r>
            <a:rPr lang="en-US" dirty="0" err="1"/>
            <a:t>Inkscape</a:t>
          </a:r>
        </a:p>
      </dgm:t>
    </dgm:pt>
    <dgm:pt modelId="{A652A9E2-BF82-46A2-BB99-140436BB64DD}" type="parTrans" cxnId="{02A54FA2-F8BD-4336-94C2-6FE6AF7D391E}">
      <dgm:prSet/>
      <dgm:spPr/>
      <dgm:t>
        <a:bodyPr/>
        <a:lstStyle/>
        <a:p>
          <a:endParaRPr lang="fi-FI"/>
        </a:p>
      </dgm:t>
    </dgm:pt>
    <dgm:pt modelId="{FCBF03B8-7850-4927-ADD7-CE1FEDBFE64D}" type="sibTrans" cxnId="{02A54FA2-F8BD-4336-94C2-6FE6AF7D391E}">
      <dgm:prSet/>
      <dgm:spPr/>
      <dgm:t>
        <a:bodyPr/>
        <a:lstStyle/>
        <a:p>
          <a:endParaRPr lang="fi-FI"/>
        </a:p>
      </dgm:t>
    </dgm:pt>
    <dgm:pt modelId="{51CCED42-42AC-4BB0-BA10-FF47319F93E2}">
      <dgm:prSet phldrT="[Teksti]"/>
      <dgm:spPr/>
      <dgm:t>
        <a:bodyPr/>
        <a:lstStyle/>
        <a:p>
          <a:r>
            <a:rPr lang="en-US" dirty="0"/>
            <a:t>A game about mining on an asteroid</a:t>
          </a:r>
        </a:p>
      </dgm:t>
    </dgm:pt>
    <dgm:pt modelId="{4AD7172A-47A3-406C-9DF1-917474095528}" type="parTrans" cxnId="{B1B13968-B22A-4DD0-B3A8-31A00D6A3C38}">
      <dgm:prSet/>
      <dgm:spPr/>
    </dgm:pt>
    <dgm:pt modelId="{6C3B9E82-834A-4805-8F9E-6EF5E97FB8A6}" type="sibTrans" cxnId="{B1B13968-B22A-4DD0-B3A8-31A00D6A3C38}">
      <dgm:prSet/>
      <dgm:spPr/>
    </dgm:pt>
    <dgm:pt modelId="{20DE237C-2BE0-4DA8-BB6C-2D86380873FA}">
      <dgm:prSet phldrT="[Teksti]"/>
      <dgm:spPr/>
      <dgm:t>
        <a:bodyPr/>
        <a:lstStyle/>
        <a:p>
          <a:r>
            <a:rPr lang="en-US" dirty="0"/>
            <a:t>Player places links on the path of the laser and turns them to guide the laser to a laser-powered drill</a:t>
          </a:r>
        </a:p>
      </dgm:t>
    </dgm:pt>
    <dgm:pt modelId="{7E12DD02-E6C4-4AC1-9769-64E40AEA68DC}" type="parTrans" cxnId="{0D87B678-53BF-4533-9478-8C9C39E5B161}">
      <dgm:prSet/>
      <dgm:spPr/>
    </dgm:pt>
    <dgm:pt modelId="{C4170008-8831-4BDA-A2DA-3D74E83EAA07}" type="sibTrans" cxnId="{0D87B678-53BF-4533-9478-8C9C39E5B161}">
      <dgm:prSet/>
      <dgm:spPr/>
    </dgm:pt>
    <dgm:pt modelId="{1FB44B32-A20F-4CD4-B5BE-E21BFCC0496A}">
      <dgm:prSet phldrT="[Teksti]"/>
      <dgm:spPr/>
      <dgm:t>
        <a:bodyPr/>
        <a:lstStyle/>
        <a:p>
          <a:r>
            <a:rPr lang="en-US" dirty="0"/>
            <a:t>Sounds &amp; music: LMMS &amp; Audacity</a:t>
          </a:r>
        </a:p>
      </dgm:t>
    </dgm:pt>
    <dgm:pt modelId="{113EAE4A-C267-4CB1-80D0-A42AB0354AC1}" type="parTrans" cxnId="{DF489FD0-D7CF-42B3-BCF6-00A7D23D866B}">
      <dgm:prSet/>
      <dgm:spPr/>
    </dgm:pt>
    <dgm:pt modelId="{43ABC9FB-A65F-4C38-9666-60FF6D4D0AD0}" type="sibTrans" cxnId="{DF489FD0-D7CF-42B3-BCF6-00A7D23D866B}">
      <dgm:prSet/>
      <dgm:spPr/>
    </dgm:pt>
    <dgm:pt modelId="{ED4F3A21-E437-4717-B8CA-BDCB6D123715}" type="pres">
      <dgm:prSet presAssocID="{ADC32772-2E7D-4227-887B-121437BF2524}" presName="linear" presStyleCnt="0">
        <dgm:presLayoutVars>
          <dgm:animLvl val="lvl"/>
          <dgm:resizeHandles val="exact"/>
        </dgm:presLayoutVars>
      </dgm:prSet>
      <dgm:spPr/>
    </dgm:pt>
    <dgm:pt modelId="{F33B4065-FAB3-45C1-AC59-955D2331B083}" type="pres">
      <dgm:prSet presAssocID="{91821DF7-BF54-4F40-AE53-5D7B56FB0A8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D91D6-1B34-4C7A-95DA-8A93BFDC9EF1}" type="pres">
      <dgm:prSet presAssocID="{91821DF7-BF54-4F40-AE53-5D7B56FB0A8C}" presName="childText" presStyleLbl="revTx" presStyleIdx="0" presStyleCnt="3">
        <dgm:presLayoutVars>
          <dgm:bulletEnabled val="1"/>
        </dgm:presLayoutVars>
      </dgm:prSet>
      <dgm:spPr/>
    </dgm:pt>
    <dgm:pt modelId="{34B457C2-093C-4B6E-AEC5-55973D2780AF}" type="pres">
      <dgm:prSet presAssocID="{16F4C88E-3773-4425-BB07-36B8FC761B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DB1C3F5-0583-4D8C-BF31-89B11979CA1B}" type="pres">
      <dgm:prSet presAssocID="{16F4C88E-3773-4425-BB07-36B8FC761B4E}" presName="childText" presStyleLbl="revTx" presStyleIdx="1" presStyleCnt="3">
        <dgm:presLayoutVars>
          <dgm:bulletEnabled val="1"/>
        </dgm:presLayoutVars>
      </dgm:prSet>
      <dgm:spPr/>
    </dgm:pt>
    <dgm:pt modelId="{A7EAB381-B7E5-46F8-AF97-7954761023AF}" type="pres">
      <dgm:prSet presAssocID="{352270C3-4E30-4D28-B93B-297DB45F1CD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190CC34-6211-4D10-8CB2-04AE3B8EA85D}" type="pres">
      <dgm:prSet presAssocID="{352270C3-4E30-4D28-B93B-297DB45F1CD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CE55004-CE5E-4737-8EA3-140510DB88C1}" type="presOf" srcId="{16F4C88E-3773-4425-BB07-36B8FC761B4E}" destId="{34B457C2-093C-4B6E-AEC5-55973D2780AF}" srcOrd="0" destOrd="0" presId="urn:microsoft.com/office/officeart/2005/8/layout/vList2"/>
    <dgm:cxn modelId="{FB6BF513-580C-47E9-80CD-EE38015DA302}" srcId="{ADC32772-2E7D-4227-887B-121437BF2524}" destId="{16F4C88E-3773-4425-BB07-36B8FC761B4E}" srcOrd="1" destOrd="0" parTransId="{4528BA42-9A57-4822-AEC0-8F77D57F3B49}" sibTransId="{F657D773-19B4-4F58-9B53-ABE5155CE043}"/>
    <dgm:cxn modelId="{A7D19A35-CA93-49A6-8590-27C083AF5B60}" type="presOf" srcId="{352270C3-4E30-4D28-B93B-297DB45F1CD7}" destId="{A7EAB381-B7E5-46F8-AF97-7954761023AF}" srcOrd="0" destOrd="0" presId="urn:microsoft.com/office/officeart/2005/8/layout/vList2"/>
    <dgm:cxn modelId="{5A1E1C3C-F4C0-4427-815E-839CD584C834}" srcId="{16F4C88E-3773-4425-BB07-36B8FC761B4E}" destId="{791DF2A1-E8CC-41AB-9784-6BADB938BB5F}" srcOrd="0" destOrd="0" parTransId="{3A6E3BE0-8DBE-4C85-BCE7-BBB2564FBC0F}" sibTransId="{D5C5D218-CBC6-4B0E-94DB-B568393E35B5}"/>
    <dgm:cxn modelId="{DBF46E3D-EEA3-4A57-8B09-031FF21D3C78}" type="presOf" srcId="{1FB44B32-A20F-4CD4-B5BE-E21BFCC0496A}" destId="{7190CC34-6211-4D10-8CB2-04AE3B8EA85D}" srcOrd="0" destOrd="2" presId="urn:microsoft.com/office/officeart/2005/8/layout/vList2"/>
    <dgm:cxn modelId="{716FEB65-6055-4901-B20F-910CA447292D}" type="presOf" srcId="{63D6FC45-B1CF-4D7F-82F5-917F71EC8925}" destId="{7190CC34-6211-4D10-8CB2-04AE3B8EA85D}" srcOrd="0" destOrd="0" presId="urn:microsoft.com/office/officeart/2005/8/layout/vList2"/>
    <dgm:cxn modelId="{B1B13968-B22A-4DD0-B3A8-31A00D6A3C38}" srcId="{91821DF7-BF54-4F40-AE53-5D7B56FB0A8C}" destId="{51CCED42-42AC-4BB0-BA10-FF47319F93E2}" srcOrd="0" destOrd="0" parTransId="{4AD7172A-47A3-406C-9DF1-917474095528}" sibTransId="{6C3B9E82-834A-4805-8F9E-6EF5E97FB8A6}"/>
    <dgm:cxn modelId="{9D2EB84A-5A56-4A5A-92C6-669BFAE21295}" srcId="{352270C3-4E30-4D28-B93B-297DB45F1CD7}" destId="{63D6FC45-B1CF-4D7F-82F5-917F71EC8925}" srcOrd="0" destOrd="0" parTransId="{809E9933-E0A7-4712-A7D2-5FCF3AE5B971}" sibTransId="{4482F836-77EE-4059-8DC9-C1F87B7A307C}"/>
    <dgm:cxn modelId="{0D87B678-53BF-4533-9478-8C9C39E5B161}" srcId="{91821DF7-BF54-4F40-AE53-5D7B56FB0A8C}" destId="{20DE237C-2BE0-4DA8-BB6C-2D86380873FA}" srcOrd="1" destOrd="0" parTransId="{7E12DD02-E6C4-4AC1-9769-64E40AEA68DC}" sibTransId="{C4170008-8831-4BDA-A2DA-3D74E83EAA07}"/>
    <dgm:cxn modelId="{0E94A886-0DCE-4FA1-AD2C-060BD206EA31}" srcId="{ADC32772-2E7D-4227-887B-121437BF2524}" destId="{352270C3-4E30-4D28-B93B-297DB45F1CD7}" srcOrd="2" destOrd="0" parTransId="{3E1CBCE6-2C02-4B44-B9E7-AE6E200B919C}" sibTransId="{401920A6-7A3C-4F52-B96C-0DD2F1843DFF}"/>
    <dgm:cxn modelId="{02A54FA2-F8BD-4336-94C2-6FE6AF7D391E}" srcId="{352270C3-4E30-4D28-B93B-297DB45F1CD7}" destId="{F34A57E6-C346-4972-BC30-5B0820AB4924}" srcOrd="1" destOrd="0" parTransId="{A652A9E2-BF82-46A2-BB99-140436BB64DD}" sibTransId="{FCBF03B8-7850-4927-ADD7-CE1FEDBFE64D}"/>
    <dgm:cxn modelId="{E207A1A3-97C5-4849-B291-99F7D766909F}" srcId="{ADC32772-2E7D-4227-887B-121437BF2524}" destId="{91821DF7-BF54-4F40-AE53-5D7B56FB0A8C}" srcOrd="0" destOrd="0" parTransId="{55D05FD9-FCC5-466C-8B2F-AF2BABDFFA63}" sibTransId="{5AC2F0DE-434F-4809-859D-DD729BF69A04}"/>
    <dgm:cxn modelId="{5BDC2CBD-782D-4838-B167-D645863D36CC}" type="presOf" srcId="{20DE237C-2BE0-4DA8-BB6C-2D86380873FA}" destId="{055D91D6-1B34-4C7A-95DA-8A93BFDC9EF1}" srcOrd="0" destOrd="1" presId="urn:microsoft.com/office/officeart/2005/8/layout/vList2"/>
    <dgm:cxn modelId="{CEE71AC3-A02C-4B4C-BDAE-93E9ED0103F7}" type="presOf" srcId="{ADC32772-2E7D-4227-887B-121437BF2524}" destId="{ED4F3A21-E437-4717-B8CA-BDCB6D123715}" srcOrd="0" destOrd="0" presId="urn:microsoft.com/office/officeart/2005/8/layout/vList2"/>
    <dgm:cxn modelId="{6C229CCC-34D6-4B4F-A18A-FA821C16CA10}" type="presOf" srcId="{51CCED42-42AC-4BB0-BA10-FF47319F93E2}" destId="{055D91D6-1B34-4C7A-95DA-8A93BFDC9EF1}" srcOrd="0" destOrd="0" presId="urn:microsoft.com/office/officeart/2005/8/layout/vList2"/>
    <dgm:cxn modelId="{DF489FD0-D7CF-42B3-BCF6-00A7D23D866B}" srcId="{352270C3-4E30-4D28-B93B-297DB45F1CD7}" destId="{1FB44B32-A20F-4CD4-B5BE-E21BFCC0496A}" srcOrd="2" destOrd="0" parTransId="{113EAE4A-C267-4CB1-80D0-A42AB0354AC1}" sibTransId="{43ABC9FB-A65F-4C38-9666-60FF6D4D0AD0}"/>
    <dgm:cxn modelId="{A3F3AFE0-057B-4C7E-AB5B-C42FA4008869}" type="presOf" srcId="{791DF2A1-E8CC-41AB-9784-6BADB938BB5F}" destId="{FDB1C3F5-0583-4D8C-BF31-89B11979CA1B}" srcOrd="0" destOrd="0" presId="urn:microsoft.com/office/officeart/2005/8/layout/vList2"/>
    <dgm:cxn modelId="{6D9678F2-7020-404F-A20B-2B4AA50FCA1B}" type="presOf" srcId="{F34A57E6-C346-4972-BC30-5B0820AB4924}" destId="{7190CC34-6211-4D10-8CB2-04AE3B8EA85D}" srcOrd="0" destOrd="1" presId="urn:microsoft.com/office/officeart/2005/8/layout/vList2"/>
    <dgm:cxn modelId="{E17610F5-A58D-4480-965A-DCE4BC9A5634}" type="presOf" srcId="{91821DF7-BF54-4F40-AE53-5D7B56FB0A8C}" destId="{F33B4065-FAB3-45C1-AC59-955D2331B083}" srcOrd="0" destOrd="0" presId="urn:microsoft.com/office/officeart/2005/8/layout/vList2"/>
    <dgm:cxn modelId="{4FA2D427-8C59-4AE9-91E7-BAB21475341F}" type="presParOf" srcId="{ED4F3A21-E437-4717-B8CA-BDCB6D123715}" destId="{F33B4065-FAB3-45C1-AC59-955D2331B083}" srcOrd="0" destOrd="0" presId="urn:microsoft.com/office/officeart/2005/8/layout/vList2"/>
    <dgm:cxn modelId="{0DAA0299-5DAD-40B4-9D2C-7AB8D87F62C2}" type="presParOf" srcId="{ED4F3A21-E437-4717-B8CA-BDCB6D123715}" destId="{055D91D6-1B34-4C7A-95DA-8A93BFDC9EF1}" srcOrd="1" destOrd="0" presId="urn:microsoft.com/office/officeart/2005/8/layout/vList2"/>
    <dgm:cxn modelId="{08A02C59-6ED6-40B2-89FD-CA41B206A1A2}" type="presParOf" srcId="{ED4F3A21-E437-4717-B8CA-BDCB6D123715}" destId="{34B457C2-093C-4B6E-AEC5-55973D2780AF}" srcOrd="2" destOrd="0" presId="urn:microsoft.com/office/officeart/2005/8/layout/vList2"/>
    <dgm:cxn modelId="{EAA1E7D7-044D-4CC8-A073-D60268E34EF5}" type="presParOf" srcId="{ED4F3A21-E437-4717-B8CA-BDCB6D123715}" destId="{FDB1C3F5-0583-4D8C-BF31-89B11979CA1B}" srcOrd="3" destOrd="0" presId="urn:microsoft.com/office/officeart/2005/8/layout/vList2"/>
    <dgm:cxn modelId="{56545136-C9D8-41A4-A9D7-819001AB8CD5}" type="presParOf" srcId="{ED4F3A21-E437-4717-B8CA-BDCB6D123715}" destId="{A7EAB381-B7E5-46F8-AF97-7954761023AF}" srcOrd="4" destOrd="0" presId="urn:microsoft.com/office/officeart/2005/8/layout/vList2"/>
    <dgm:cxn modelId="{BF2F6930-FFB2-4FCA-90FB-77B5474A9F41}" type="presParOf" srcId="{ED4F3A21-E437-4717-B8CA-BDCB6D123715}" destId="{7190CC34-6211-4D10-8CB2-04AE3B8EA85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124E1-66DD-4FA7-8959-203A66A6B9FF}">
      <dsp:nvSpPr>
        <dsp:cNvPr id="0" name=""/>
        <dsp:cNvSpPr/>
      </dsp:nvSpPr>
      <dsp:spPr>
        <a:xfrm>
          <a:off x="1238" y="346420"/>
          <a:ext cx="1913669" cy="76546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Ilmari</a:t>
          </a:r>
          <a:endParaRPr lang="en-US" sz="3000" kern="1200" dirty="0">
            <a:solidFill>
              <a:srgbClr val="010000"/>
            </a:solidFill>
            <a:latin typeface="Tw Cen MT"/>
          </a:endParaRPr>
        </a:p>
      </dsp:txBody>
      <dsp:txXfrm>
        <a:off x="383972" y="346420"/>
        <a:ext cx="1148202" cy="765467"/>
      </dsp:txXfrm>
    </dsp:sp>
    <dsp:sp modelId="{A199A158-63B8-4AD3-BADD-1342FD392519}">
      <dsp:nvSpPr>
        <dsp:cNvPr id="0" name=""/>
        <dsp:cNvSpPr/>
      </dsp:nvSpPr>
      <dsp:spPr>
        <a:xfrm>
          <a:off x="1666131" y="411484"/>
          <a:ext cx="1588345" cy="63533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Programmer</a:t>
          </a:r>
        </a:p>
      </dsp:txBody>
      <dsp:txXfrm>
        <a:off x="1983800" y="411484"/>
        <a:ext cx="953007" cy="635338"/>
      </dsp:txXfrm>
    </dsp:sp>
    <dsp:sp modelId="{725165DC-F976-4E29-829C-B2AF9E6D530C}">
      <dsp:nvSpPr>
        <dsp:cNvPr id="0" name=""/>
        <dsp:cNvSpPr/>
      </dsp:nvSpPr>
      <dsp:spPr>
        <a:xfrm>
          <a:off x="3032108" y="411484"/>
          <a:ext cx="1588345" cy="63533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Jack of All Trades</a:t>
          </a:r>
        </a:p>
      </dsp:txBody>
      <dsp:txXfrm>
        <a:off x="3349777" y="411484"/>
        <a:ext cx="953007" cy="635338"/>
      </dsp:txXfrm>
    </dsp:sp>
    <dsp:sp modelId="{29D76452-3ED4-437A-9ED1-D5E8B2166048}">
      <dsp:nvSpPr>
        <dsp:cNvPr id="0" name=""/>
        <dsp:cNvSpPr/>
      </dsp:nvSpPr>
      <dsp:spPr>
        <a:xfrm>
          <a:off x="1238" y="1219053"/>
          <a:ext cx="1913669" cy="76546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Otto</a:t>
          </a:r>
        </a:p>
      </dsp:txBody>
      <dsp:txXfrm>
        <a:off x="383972" y="1219053"/>
        <a:ext cx="1148202" cy="765467"/>
      </dsp:txXfrm>
    </dsp:sp>
    <dsp:sp modelId="{F18C6565-E6FF-4A40-90E5-771266D8DB53}">
      <dsp:nvSpPr>
        <dsp:cNvPr id="0" name=""/>
        <dsp:cNvSpPr/>
      </dsp:nvSpPr>
      <dsp:spPr>
        <a:xfrm>
          <a:off x="1666131" y="1284118"/>
          <a:ext cx="1588345" cy="63533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Graphics</a:t>
          </a:r>
        </a:p>
      </dsp:txBody>
      <dsp:txXfrm>
        <a:off x="1983800" y="1284118"/>
        <a:ext cx="953007" cy="635338"/>
      </dsp:txXfrm>
    </dsp:sp>
    <dsp:sp modelId="{33FA0235-8427-4348-A120-66A745641A51}">
      <dsp:nvSpPr>
        <dsp:cNvPr id="0" name=""/>
        <dsp:cNvSpPr/>
      </dsp:nvSpPr>
      <dsp:spPr>
        <a:xfrm>
          <a:off x="3032108" y="1284118"/>
          <a:ext cx="1588345" cy="63533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Coffeemaker</a:t>
          </a:r>
        </a:p>
      </dsp:txBody>
      <dsp:txXfrm>
        <a:off x="3349777" y="1284118"/>
        <a:ext cx="953007" cy="635338"/>
      </dsp:txXfrm>
    </dsp:sp>
    <dsp:sp modelId="{9D6495B0-E204-4730-8017-E3793E2996A4}">
      <dsp:nvSpPr>
        <dsp:cNvPr id="0" name=""/>
        <dsp:cNvSpPr/>
      </dsp:nvSpPr>
      <dsp:spPr>
        <a:xfrm>
          <a:off x="1238" y="2091686"/>
          <a:ext cx="1913669" cy="76546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Jaakko</a:t>
          </a:r>
        </a:p>
      </dsp:txBody>
      <dsp:txXfrm>
        <a:off x="383972" y="2091686"/>
        <a:ext cx="1148202" cy="765467"/>
      </dsp:txXfrm>
    </dsp:sp>
    <dsp:sp modelId="{186C270A-7D22-4E56-B2B6-2F2BD837636D}">
      <dsp:nvSpPr>
        <dsp:cNvPr id="0" name=""/>
        <dsp:cNvSpPr/>
      </dsp:nvSpPr>
      <dsp:spPr>
        <a:xfrm>
          <a:off x="1666131" y="2156751"/>
          <a:ext cx="1588345" cy="63533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Sounds &amp; Music</a:t>
          </a:r>
        </a:p>
      </dsp:txBody>
      <dsp:txXfrm>
        <a:off x="1983800" y="2156751"/>
        <a:ext cx="953007" cy="635338"/>
      </dsp:txXfrm>
    </dsp:sp>
    <dsp:sp modelId="{72C8F7E4-09F3-4432-A5AA-1FE06A8CBC30}">
      <dsp:nvSpPr>
        <dsp:cNvPr id="0" name=""/>
        <dsp:cNvSpPr/>
      </dsp:nvSpPr>
      <dsp:spPr>
        <a:xfrm>
          <a:off x="3032108" y="2156751"/>
          <a:ext cx="1588345" cy="63533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Back-up Coder</a:t>
          </a:r>
        </a:p>
      </dsp:txBody>
      <dsp:txXfrm>
        <a:off x="3349777" y="2156751"/>
        <a:ext cx="953007" cy="6353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B4065-FAB3-45C1-AC59-955D2331B083}">
      <dsp:nvSpPr>
        <dsp:cNvPr id="0" name=""/>
        <dsp:cNvSpPr/>
      </dsp:nvSpPr>
      <dsp:spPr>
        <a:xfrm>
          <a:off x="0" y="117362"/>
          <a:ext cx="4895850" cy="6844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Idea, Plans, Goals</a:t>
          </a:r>
          <a:endParaRPr lang="en-US" sz="3000" kern="1200" dirty="0">
            <a:solidFill>
              <a:srgbClr val="010000"/>
            </a:solidFill>
            <a:latin typeface="Tw Cen MT"/>
          </a:endParaRPr>
        </a:p>
      </dsp:txBody>
      <dsp:txXfrm>
        <a:off x="33412" y="150774"/>
        <a:ext cx="4829026" cy="617626"/>
      </dsp:txXfrm>
    </dsp:sp>
    <dsp:sp modelId="{055D91D6-1B34-4C7A-95DA-8A93BFDC9EF1}">
      <dsp:nvSpPr>
        <dsp:cNvPr id="0" name=""/>
        <dsp:cNvSpPr/>
      </dsp:nvSpPr>
      <dsp:spPr>
        <a:xfrm>
          <a:off x="0" y="801812"/>
          <a:ext cx="489585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4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A game about mining on an asteroid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Player places links on the path of the laser and turns them to guide the laser to a laser-powered drill</a:t>
          </a:r>
        </a:p>
      </dsp:txBody>
      <dsp:txXfrm>
        <a:off x="0" y="801812"/>
        <a:ext cx="4895850" cy="1304100"/>
      </dsp:txXfrm>
    </dsp:sp>
    <dsp:sp modelId="{34B457C2-093C-4B6E-AEC5-55973D2780AF}">
      <dsp:nvSpPr>
        <dsp:cNvPr id="0" name=""/>
        <dsp:cNvSpPr/>
      </dsp:nvSpPr>
      <dsp:spPr>
        <a:xfrm>
          <a:off x="0" y="2105913"/>
          <a:ext cx="4895850" cy="6844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Audience</a:t>
          </a:r>
        </a:p>
      </dsp:txBody>
      <dsp:txXfrm>
        <a:off x="33412" y="2139325"/>
        <a:ext cx="4829026" cy="617626"/>
      </dsp:txXfrm>
    </dsp:sp>
    <dsp:sp modelId="{FDB1C3F5-0583-4D8C-BF31-89B11979CA1B}">
      <dsp:nvSpPr>
        <dsp:cNvPr id="0" name=""/>
        <dsp:cNvSpPr/>
      </dsp:nvSpPr>
      <dsp:spPr>
        <a:xfrm>
          <a:off x="0" y="2790363"/>
          <a:ext cx="4895850" cy="947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4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A typical player is someone who enjoys puzzle games that are simple in idea, but harder in execution</a:t>
          </a:r>
        </a:p>
      </dsp:txBody>
      <dsp:txXfrm>
        <a:off x="0" y="2790363"/>
        <a:ext cx="4895850" cy="947025"/>
      </dsp:txXfrm>
    </dsp:sp>
    <dsp:sp modelId="{A7EAB381-B7E5-46F8-AF97-7954761023AF}">
      <dsp:nvSpPr>
        <dsp:cNvPr id="0" name=""/>
        <dsp:cNvSpPr/>
      </dsp:nvSpPr>
      <dsp:spPr>
        <a:xfrm>
          <a:off x="0" y="3737388"/>
          <a:ext cx="4895850" cy="6844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Resources</a:t>
          </a:r>
        </a:p>
      </dsp:txBody>
      <dsp:txXfrm>
        <a:off x="33412" y="3770800"/>
        <a:ext cx="4829026" cy="617626"/>
      </dsp:txXfrm>
    </dsp:sp>
    <dsp:sp modelId="{7190CC34-6211-4D10-8CB2-04AE3B8EA85D}">
      <dsp:nvSpPr>
        <dsp:cNvPr id="0" name=""/>
        <dsp:cNvSpPr/>
      </dsp:nvSpPr>
      <dsp:spPr>
        <a:xfrm>
          <a:off x="0" y="4421838"/>
          <a:ext cx="4895850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4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Programming: Unity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Graphics: </a:t>
          </a:r>
          <a:r>
            <a:rPr lang="en-US" sz="2300" kern="1200" dirty="0" err="1"/>
            <a:t>Inkscape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Sounds &amp; music: LMMS &amp; Audacity</a:t>
          </a:r>
        </a:p>
      </dsp:txBody>
      <dsp:txXfrm>
        <a:off x="0" y="4421838"/>
        <a:ext cx="4895850" cy="108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Leftovers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Mining Simulator AD2300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1B6E983-3565-4BBD-BC22-3CF3E827694E}"/>
              </a:ext>
            </a:extLst>
          </p:cNvPr>
          <p:cNvSpPr txBox="1"/>
          <p:nvPr/>
        </p:nvSpPr>
        <p:spPr>
          <a:xfrm>
            <a:off x="7922103" y="4819650"/>
            <a:ext cx="2743200" cy="10156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i-FI" sz="2000" dirty="0"/>
              <a:t>Otto Itkonen</a:t>
            </a:r>
          </a:p>
          <a:p>
            <a:pPr algn="r"/>
            <a:r>
              <a:rPr lang="fi-FI" sz="2000" dirty="0"/>
              <a:t>Jaakko Tuuri</a:t>
            </a:r>
          </a:p>
          <a:p>
            <a:pPr algn="r"/>
            <a:r>
              <a:rPr lang="fi-FI" sz="2000" dirty="0"/>
              <a:t>(Ilmari Laakkonen)</a:t>
            </a:r>
          </a:p>
        </p:txBody>
      </p:sp>
      <p:pic>
        <p:nvPicPr>
          <p:cNvPr id="7" name="Kuva 7">
            <a:extLst>
              <a:ext uri="{FF2B5EF4-FFF2-40B4-BE49-F238E27FC236}">
                <a16:creationId xmlns:a16="http://schemas.microsoft.com/office/drawing/2014/main" id="{E70EA07C-C5B8-48C9-8250-48A52A45F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925" y="0"/>
            <a:ext cx="3190708" cy="112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27B384-9772-4067-A8A8-242160F3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447675"/>
            <a:ext cx="9905998" cy="1478570"/>
          </a:xfrm>
        </p:spPr>
        <p:txBody>
          <a:bodyPr/>
          <a:lstStyle/>
          <a:p>
            <a:r>
              <a:rPr lang="en-US" dirty="0"/>
              <a:t>Team Leftovers</a:t>
            </a:r>
          </a:p>
        </p:txBody>
      </p:sp>
      <p:graphicFrame>
        <p:nvGraphicFramePr>
          <p:cNvPr id="6" name="Kaaviokuva 6">
            <a:extLst>
              <a:ext uri="{FF2B5EF4-FFF2-40B4-BE49-F238E27FC236}">
                <a16:creationId xmlns:a16="http://schemas.microsoft.com/office/drawing/2014/main" id="{15880D46-34A0-41A2-865F-B06309DCA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092723"/>
              </p:ext>
            </p:extLst>
          </p:nvPr>
        </p:nvGraphicFramePr>
        <p:xfrm>
          <a:off x="914400" y="1409700"/>
          <a:ext cx="4621693" cy="320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Kaaviokuva 12">
            <a:extLst>
              <a:ext uri="{FF2B5EF4-FFF2-40B4-BE49-F238E27FC236}">
                <a16:creationId xmlns:a16="http://schemas.microsoft.com/office/drawing/2014/main" id="{163B46CA-2244-4BA3-98A2-272BA4BCE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4393223"/>
              </p:ext>
            </p:extLst>
          </p:nvPr>
        </p:nvGraphicFramePr>
        <p:xfrm>
          <a:off x="6172560" y="590550"/>
          <a:ext cx="4895850" cy="562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" name="Kuva 7">
            <a:extLst>
              <a:ext uri="{FF2B5EF4-FFF2-40B4-BE49-F238E27FC236}">
                <a16:creationId xmlns:a16="http://schemas.microsoft.com/office/drawing/2014/main" id="{EB6FB74C-6F7C-41C9-8F06-8FCB2DD86B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00225" y="4791075"/>
            <a:ext cx="3190708" cy="112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2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7EC554-23BA-4F89-9FDA-B10E64F8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Otto </a:t>
            </a:r>
            <a:r>
              <a:rPr lang="en-US" dirty="0" err="1"/>
              <a:t>Itkonen</a:t>
            </a:r>
            <a:r>
              <a:rPr lang="en-US" dirty="0"/>
              <a:t> (Graphics Design)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7466E2-2DDA-4011-864C-AFB039E1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Responsible for the graphic elements visible in the game.</a:t>
            </a:r>
          </a:p>
          <a:p>
            <a:r>
              <a:rPr lang="en-US" dirty="0"/>
              <a:t>Earlier experience with many raster graphics programs (Photoshop, Gimp etc.)</a:t>
            </a:r>
          </a:p>
          <a:p>
            <a:r>
              <a:rPr lang="en-US" dirty="0"/>
              <a:t>For this game we decided to go with vector graphics for better scalability, which required using a vector graphics program (</a:t>
            </a:r>
            <a:r>
              <a:rPr lang="en-US" dirty="0" err="1"/>
              <a:t>Inkscape</a:t>
            </a:r>
            <a:r>
              <a:rPr lang="en-US" dirty="0"/>
              <a:t>). Having no experience of vector graphics, this required learning about both the program and something about vector graphics in general.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2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CCCA73-127F-4229-8A95-41D8E454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Jaakko </a:t>
            </a:r>
            <a:r>
              <a:rPr lang="en-US" dirty="0" err="1"/>
              <a:t>Tuuri</a:t>
            </a:r>
            <a:r>
              <a:rPr lang="en-US" dirty="0"/>
              <a:t> (Sound Design)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1EABAE-30A1-4B80-A124-4960C3551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Responsible for the game's sound design and music.</a:t>
            </a:r>
          </a:p>
          <a:p>
            <a:r>
              <a:rPr lang="en-US" dirty="0"/>
              <a:t>Has been at other Game Jams in the past.</a:t>
            </a:r>
          </a:p>
          <a:p>
            <a:r>
              <a:rPr lang="en-US" dirty="0"/>
              <a:t>Some prior experience with used audio software (Audacity and LMMS).</a:t>
            </a:r>
          </a:p>
          <a:p>
            <a:r>
              <a:rPr lang="en-US" dirty="0"/>
              <a:t>Needed to relearn the usage of LMMS due to a long break.</a:t>
            </a:r>
          </a:p>
          <a:p>
            <a:r>
              <a:rPr lang="en-US" dirty="0"/>
              <a:t>All game's music tracks and sound effects were created with the combination of the two programs above, and recordings done with own equipment.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2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9B8DD9-D667-4FEF-977A-2A21DD25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Ilmari Laakkonen (Programming)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370EB0-4CCD-4E1B-8115-7B7AD55C6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He did most of the programming work behind the game using the game engine Unity.</a:t>
            </a:r>
          </a:p>
          <a:p>
            <a:r>
              <a:rPr lang="en-US" dirty="0"/>
              <a:t>Has taken part in several game jams before and has some experience on most tasks, including team managing, graphics, programming, sound design etc.</a:t>
            </a:r>
          </a:p>
          <a:p>
            <a:r>
              <a:rPr lang="en-US" dirty="0"/>
              <a:t>Having not taken the coding role in the last two years, it was a relearning experience when it came to Unity.</a:t>
            </a:r>
          </a:p>
        </p:txBody>
      </p:sp>
    </p:spTree>
    <p:extLst>
      <p:ext uri="{BB962C8B-B14F-4D97-AF65-F5344CB8AC3E}">
        <p14:creationId xmlns:p14="http://schemas.microsoft.com/office/powerpoint/2010/main" val="318463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ECA316-C443-4E1F-B25B-AA015B01E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9125"/>
            <a:ext cx="10294937" cy="1190416"/>
          </a:xfrm>
        </p:spPr>
        <p:txBody>
          <a:bodyPr/>
          <a:lstStyle/>
          <a:p>
            <a:r>
              <a:rPr lang="en-US" dirty="0"/>
              <a:t>Subtasks and Time distribution for the Project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2F793EA6-ADAB-4797-9A62-0704488CB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882360"/>
              </p:ext>
            </p:extLst>
          </p:nvPr>
        </p:nvGraphicFramePr>
        <p:xfrm>
          <a:off x="1266825" y="1609725"/>
          <a:ext cx="9903958" cy="4572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86792">
                  <a:extLst>
                    <a:ext uri="{9D8B030D-6E8A-4147-A177-3AD203B41FA5}">
                      <a16:colId xmlns:a16="http://schemas.microsoft.com/office/drawing/2014/main" val="240110159"/>
                    </a:ext>
                  </a:extLst>
                </a:gridCol>
                <a:gridCol w="1213806">
                  <a:extLst>
                    <a:ext uri="{9D8B030D-6E8A-4147-A177-3AD203B41FA5}">
                      <a16:colId xmlns:a16="http://schemas.microsoft.com/office/drawing/2014/main" val="3129108691"/>
                    </a:ext>
                  </a:extLst>
                </a:gridCol>
                <a:gridCol w="873939">
                  <a:extLst>
                    <a:ext uri="{9D8B030D-6E8A-4147-A177-3AD203B41FA5}">
                      <a16:colId xmlns:a16="http://schemas.microsoft.com/office/drawing/2014/main" val="2266099259"/>
                    </a:ext>
                  </a:extLst>
                </a:gridCol>
                <a:gridCol w="1409698">
                  <a:extLst>
                    <a:ext uri="{9D8B030D-6E8A-4147-A177-3AD203B41FA5}">
                      <a16:colId xmlns:a16="http://schemas.microsoft.com/office/drawing/2014/main" val="3500285890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1653009648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3509421816"/>
                    </a:ext>
                  </a:extLst>
                </a:gridCol>
                <a:gridCol w="1495423">
                  <a:extLst>
                    <a:ext uri="{9D8B030D-6E8A-4147-A177-3AD203B41FA5}">
                      <a16:colId xmlns:a16="http://schemas.microsoft.com/office/drawing/2014/main" val="2394880448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4121068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Idea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Food &amp; supply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Information gathering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Writing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Making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Other stuff?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9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Day 1 (Friday)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Everyone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Every-one for them-selves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Everyone: Sauna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43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Day 2, 1st 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Everyone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None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Otto: Vector</a:t>
                      </a:r>
                      <a:r>
                        <a:rPr lang="en-US" baseline="0" noProof="0" dirty="0"/>
                        <a:t> graphics, Ilmari: Unity,</a:t>
                      </a:r>
                    </a:p>
                    <a:p>
                      <a:pPr lvl="0">
                        <a:buNone/>
                      </a:pPr>
                      <a:r>
                        <a:rPr lang="en-US" baseline="0" noProof="0" dirty="0"/>
                        <a:t>Jaakko: LMMS basics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Ilmari: Mechanics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Otto: Notes of</a:t>
                      </a:r>
                      <a:r>
                        <a:rPr lang="en-US" baseline="0" noProof="0" dirty="0"/>
                        <a:t> Friday's events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6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Day 2, 2nd 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Jaakko: Other</a:t>
                      </a:r>
                      <a:r>
                        <a:rPr lang="en-US" baseline="0" noProof="0" dirty="0"/>
                        <a:t> groups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Ilmari: </a:t>
                      </a:r>
                      <a:r>
                        <a:rPr lang="en-US" noProof="0" dirty="0" err="1"/>
                        <a:t>Mechn</a:t>
                      </a:r>
                      <a:r>
                        <a:rPr lang="en-US" noProof="0" dirty="0"/>
                        <a:t>.,</a:t>
                      </a:r>
                      <a:r>
                        <a:rPr lang="en-US" baseline="0" noProof="0" dirty="0"/>
                        <a:t> Jaakko: Menu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9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Day 3, (Sunday)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noProof="0" dirty="0"/>
                        <a:t>Ilmari: </a:t>
                      </a:r>
                      <a:r>
                        <a:rPr lang="en-US" noProof="0" dirty="0" err="1"/>
                        <a:t>Mechn</a:t>
                      </a:r>
                      <a:r>
                        <a:rPr lang="en-US" noProof="0" dirty="0"/>
                        <a:t>., Jaakko: Menu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Everyone: Presenting</a:t>
                      </a:r>
                      <a:r>
                        <a:rPr lang="en-US" baseline="0" noProof="0" dirty="0"/>
                        <a:t> game at the end of Camp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626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692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5</TotalTime>
  <Words>0</Words>
  <Application>Microsoft Office PowerPoint</Application>
  <PresentationFormat>Laajakuva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Circuit</vt:lpstr>
      <vt:lpstr>Team Leftovers</vt:lpstr>
      <vt:lpstr>Team Leftovers</vt:lpstr>
      <vt:lpstr>Otto Itkonen (Graphics Design)</vt:lpstr>
      <vt:lpstr>Jaakko Tuuri (Sound Design)</vt:lpstr>
      <vt:lpstr>Ilmari Laakkonen (Programming)</vt:lpstr>
      <vt:lpstr>Subtasks and Time distribution for the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</cp:revision>
  <dcterms:created xsi:type="dcterms:W3CDTF">2014-08-26T23:43:54Z</dcterms:created>
  <dcterms:modified xsi:type="dcterms:W3CDTF">2018-01-31T00:36:51Z</dcterms:modified>
</cp:coreProperties>
</file>