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F7DF36F-14D6-44BC-9429-E868C03E67CB}">
  <a:tblStyle styleId="{2F7DF36F-14D6-44BC-9429-E868C03E67C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5" name="Shape 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 name="Shape 29"/>
        <p:cNvGrpSpPr/>
        <p:nvPr/>
      </p:nvGrpSpPr>
      <p:grpSpPr>
        <a:xfrm>
          <a:off x="0" y="0"/>
          <a:ext cx="0" cy="0"/>
          <a:chOff x="0" y="0"/>
          <a:chExt cx="0" cy="0"/>
        </a:xfrm>
      </p:grpSpPr>
      <p:sp>
        <p:nvSpPr>
          <p:cNvPr id="30" name="Shape 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 name="Shape 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640"/>
              </a:spcBef>
              <a:spcAft>
                <a:spcPts val="0"/>
              </a:spcAft>
              <a:buClr>
                <a:schemeClr val="dk1"/>
              </a:buClr>
              <a:buSzPts val="1100"/>
              <a:buFont typeface="Arial"/>
              <a:buNone/>
            </a:pPr>
            <a:r>
              <a:rPr lang="en-GB" sz="1800">
                <a:solidFill>
                  <a:schemeClr val="dk1"/>
                </a:solidFill>
              </a:rPr>
              <a:t>Tähä jotai shittii et mikä idea,plan,goal</a:t>
            </a:r>
            <a:endParaRPr sz="1800">
              <a:solidFill>
                <a:schemeClr val="dk1"/>
              </a:solidFill>
            </a:endParaRPr>
          </a:p>
          <a:p>
            <a:pPr indent="0" lvl="0" marL="0" rtl="0">
              <a:spcBef>
                <a:spcPts val="640"/>
              </a:spcBef>
              <a:spcAft>
                <a:spcPts val="0"/>
              </a:spcAft>
              <a:buClr>
                <a:schemeClr val="dk1"/>
              </a:buClr>
              <a:buSzPts val="1100"/>
              <a:buFont typeface="Arial"/>
              <a:buNone/>
            </a:pPr>
            <a:r>
              <a:rPr lang="en-GB" sz="1800">
                <a:solidFill>
                  <a:schemeClr val="dk1"/>
                </a:solidFill>
              </a:rPr>
              <a:t>“resources your group expexts to need to get from outside. data/people/skils/tools we need to have acces to succeed”</a:t>
            </a:r>
            <a:endParaRPr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Shape 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 name="Shape 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 name="Shape 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 name="Shape 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640"/>
              </a:spcBef>
              <a:spcAft>
                <a:spcPts val="0"/>
              </a:spcAft>
              <a:buClr>
                <a:schemeClr val="dk1"/>
              </a:buClr>
              <a:buSzPts val="1100"/>
              <a:buFont typeface="Arial"/>
              <a:buNone/>
            </a:pPr>
            <a:r>
              <a:rPr lang="en-GB">
                <a:solidFill>
                  <a:schemeClr val="dk1"/>
                </a:solidFill>
              </a:rPr>
              <a:t>Describe the way the team thiks to use time in main tasks use creativity to fill up the table if needed (alla esimerkki)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layout with centered title and subtitle placeholders" type="title">
  <p:cSld name="TITLE">
    <p:spTree>
      <p:nvGrpSpPr>
        <p:cNvPr id="11" name="Shape 11"/>
        <p:cNvGrpSpPr/>
        <p:nvPr/>
      </p:nvGrpSpPr>
      <p:grpSpPr>
        <a:xfrm>
          <a:off x="0" y="0"/>
          <a:ext cx="0" cy="0"/>
          <a:chOff x="0" y="0"/>
          <a:chExt cx="0" cy="0"/>
        </a:xfrm>
      </p:grpSpPr>
      <p:sp>
        <p:nvSpPr>
          <p:cNvPr id="12" name="Shape 12"/>
          <p:cNvSpPr txBox="1"/>
          <p:nvPr>
            <p:ph type="ctrTitle"/>
          </p:nvPr>
        </p:nvSpPr>
        <p:spPr>
          <a:xfrm>
            <a:off x="685800" y="1597819"/>
            <a:ext cx="7772400" cy="1102500"/>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3" name="Shape 13"/>
          <p:cNvSpPr txBox="1"/>
          <p:nvPr>
            <p:ph idx="1" type="subTitle"/>
          </p:nvPr>
        </p:nvSpPr>
        <p:spPr>
          <a:xfrm>
            <a:off x="1371600" y="2914650"/>
            <a:ext cx="6400800" cy="1314600"/>
          </a:xfrm>
          <a:prstGeom prst="rect">
            <a:avLst/>
          </a:prstGeom>
          <a:noFill/>
          <a:ln>
            <a:noFill/>
          </a:ln>
        </p:spPr>
        <p:txBody>
          <a:bodyPr anchorCtr="0" anchor="t" bIns="91425" lIns="91425" spcFirstLastPara="1" rIns="91425" wrap="square" tIns="91425"/>
          <a:lstStyle>
            <a:lvl1pPr lvl="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lvl="1"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lvl="2"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lvl="3"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lvl="4"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lvl="5"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lvl="6"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lvl="7"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lvl="8"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4" name="Shape 14"/>
          <p:cNvSpPr txBox="1"/>
          <p:nvPr>
            <p:ph idx="10" type="dt"/>
          </p:nvPr>
        </p:nvSpPr>
        <p:spPr>
          <a:xfrm>
            <a:off x="457200" y="4683919"/>
            <a:ext cx="2133600" cy="3573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Shape 15"/>
          <p:cNvSpPr txBox="1"/>
          <p:nvPr>
            <p:ph idx="11" type="ftr"/>
          </p:nvPr>
        </p:nvSpPr>
        <p:spPr>
          <a:xfrm>
            <a:off x="3124200" y="4683919"/>
            <a:ext cx="2895600" cy="3573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Shape 16"/>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ext" type="tx">
  <p:cSld name="TITLE_AND_BODY">
    <p:spTree>
      <p:nvGrpSpPr>
        <p:cNvPr id="17" name="Shape 17"/>
        <p:cNvGrpSpPr/>
        <p:nvPr/>
      </p:nvGrpSpPr>
      <p:grpSpPr>
        <a:xfrm>
          <a:off x="0" y="0"/>
          <a:ext cx="0" cy="0"/>
          <a:chOff x="0" y="0"/>
          <a:chExt cx="0" cy="0"/>
        </a:xfrm>
      </p:grpSpPr>
      <p:sp>
        <p:nvSpPr>
          <p:cNvPr id="18" name="Shape 18"/>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9" name="Shape 19"/>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0" name="Shape 20"/>
          <p:cNvSpPr txBox="1"/>
          <p:nvPr>
            <p:ph idx="10" type="dt"/>
          </p:nvPr>
        </p:nvSpPr>
        <p:spPr>
          <a:xfrm>
            <a:off x="457200" y="4683919"/>
            <a:ext cx="2133600" cy="3573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1" name="Shape 21"/>
          <p:cNvSpPr txBox="1"/>
          <p:nvPr>
            <p:ph idx="11" type="ftr"/>
          </p:nvPr>
        </p:nvSpPr>
        <p:spPr>
          <a:xfrm>
            <a:off x="3124200" y="4683919"/>
            <a:ext cx="2895600" cy="3573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2" name="Shape 22"/>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Shape 7"/>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Shape 8"/>
          <p:cNvSpPr txBox="1"/>
          <p:nvPr>
            <p:ph idx="10" type="dt"/>
          </p:nvPr>
        </p:nvSpPr>
        <p:spPr>
          <a:xfrm>
            <a:off x="457200" y="4683919"/>
            <a:ext cx="2133600" cy="3573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Shape 9"/>
          <p:cNvSpPr txBox="1"/>
          <p:nvPr>
            <p:ph idx="11" type="ftr"/>
          </p:nvPr>
        </p:nvSpPr>
        <p:spPr>
          <a:xfrm>
            <a:off x="3124200" y="4683919"/>
            <a:ext cx="2895600" cy="3573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Shape 10"/>
          <p:cNvSpPr txBox="1"/>
          <p:nvPr>
            <p:ph idx="12" type="sldNum"/>
          </p:nvPr>
        </p:nvSpPr>
        <p:spPr>
          <a:xfrm>
            <a:off x="6553200" y="4683919"/>
            <a:ext cx="2133600" cy="3573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a:spcBef>
                <a:spcPts val="0"/>
              </a:spcBef>
              <a:spcAft>
                <a:spcPts val="0"/>
              </a:spcAft>
              <a:buNone/>
            </a:pPr>
            <a:fld id="{00000000-1234-1234-1234-123412341234}" type="slidenum">
              <a:rPr lang="en-GB"/>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6.jpg"/><Relationship Id="rId6" Type="http://schemas.openxmlformats.org/officeDocument/2006/relationships/image" Target="../media/image5.jpg"/><Relationship Id="rId7"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6" name="Shape 26"/>
        <p:cNvGrpSpPr/>
        <p:nvPr/>
      </p:nvGrpSpPr>
      <p:grpSpPr>
        <a:xfrm>
          <a:off x="0" y="0"/>
          <a:ext cx="0" cy="0"/>
          <a:chOff x="0" y="0"/>
          <a:chExt cx="0" cy="0"/>
        </a:xfrm>
      </p:grpSpPr>
      <p:sp>
        <p:nvSpPr>
          <p:cNvPr id="27" name="Shape 27"/>
          <p:cNvSpPr txBox="1"/>
          <p:nvPr>
            <p:ph type="ctrTitle"/>
          </p:nvPr>
        </p:nvSpPr>
        <p:spPr>
          <a:xfrm>
            <a:off x="594500" y="1810869"/>
            <a:ext cx="7772400" cy="11025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sz="6000">
                <a:solidFill>
                  <a:srgbClr val="FFFFFF"/>
                </a:solidFill>
                <a:latin typeface="Roboto Mono"/>
                <a:ea typeface="Roboto Mono"/>
                <a:cs typeface="Roboto Mono"/>
                <a:sym typeface="Roboto Mono"/>
              </a:rPr>
              <a:t>UfoShotti </a:t>
            </a:r>
            <a:endParaRPr sz="6000">
              <a:solidFill>
                <a:srgbClr val="FFFFFF"/>
              </a:solidFill>
              <a:latin typeface="Roboto Mono"/>
              <a:ea typeface="Roboto Mono"/>
              <a:cs typeface="Roboto Mono"/>
              <a:sym typeface="Roboto Mono"/>
            </a:endParaRPr>
          </a:p>
        </p:txBody>
      </p:sp>
      <p:sp>
        <p:nvSpPr>
          <p:cNvPr id="28" name="Shape 28"/>
          <p:cNvSpPr txBox="1"/>
          <p:nvPr>
            <p:ph idx="1" type="subTitle"/>
          </p:nvPr>
        </p:nvSpPr>
        <p:spPr>
          <a:xfrm>
            <a:off x="487525" y="4157150"/>
            <a:ext cx="8382000" cy="795300"/>
          </a:xfrm>
          <a:prstGeom prst="rect">
            <a:avLst/>
          </a:prstGeom>
        </p:spPr>
        <p:txBody>
          <a:bodyPr anchorCtr="0" anchor="t" bIns="91425" lIns="91425" spcFirstLastPara="1" rIns="91425" wrap="square" tIns="91425">
            <a:noAutofit/>
          </a:bodyPr>
          <a:lstStyle/>
          <a:p>
            <a:pPr indent="0" lvl="0" marL="0">
              <a:spcBef>
                <a:spcPts val="640"/>
              </a:spcBef>
              <a:spcAft>
                <a:spcPts val="0"/>
              </a:spcAft>
              <a:buNone/>
            </a:pPr>
            <a:r>
              <a:rPr lang="en-GB" sz="1800">
                <a:solidFill>
                  <a:srgbClr val="FFFFFF"/>
                </a:solidFill>
              </a:rPr>
              <a:t>Kimmo Flykt, Julia Tasa, Elmer Häyrynen, Roman Hyvönen &amp; Otso Lehtinen </a:t>
            </a:r>
            <a:endParaRPr sz="18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 name="Shape 32"/>
        <p:cNvGrpSpPr/>
        <p:nvPr/>
      </p:nvGrpSpPr>
      <p:grpSpPr>
        <a:xfrm>
          <a:off x="0" y="0"/>
          <a:ext cx="0" cy="0"/>
          <a:chOff x="0" y="0"/>
          <a:chExt cx="0" cy="0"/>
        </a:xfrm>
      </p:grpSpPr>
      <p:sp>
        <p:nvSpPr>
          <p:cNvPr id="33" name="Shape 33"/>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Our Game </a:t>
            </a:r>
            <a:endParaRPr>
              <a:solidFill>
                <a:srgbClr val="FFFFFF"/>
              </a:solidFill>
            </a:endParaRPr>
          </a:p>
        </p:txBody>
      </p:sp>
      <p:sp>
        <p:nvSpPr>
          <p:cNvPr id="34" name="Shape 34"/>
          <p:cNvSpPr txBox="1"/>
          <p:nvPr>
            <p:ph idx="1" type="body"/>
          </p:nvPr>
        </p:nvSpPr>
        <p:spPr>
          <a:xfrm>
            <a:off x="457200" y="1748650"/>
            <a:ext cx="8229600" cy="2846100"/>
          </a:xfrm>
          <a:prstGeom prst="rect">
            <a:avLst/>
          </a:prstGeom>
        </p:spPr>
        <p:txBody>
          <a:bodyPr anchorCtr="0" anchor="t" bIns="91425" lIns="91425" spcFirstLastPara="1" rIns="91425" wrap="square" tIns="91425">
            <a:noAutofit/>
          </a:bodyPr>
          <a:lstStyle/>
          <a:p>
            <a:pPr indent="-342900" lvl="0" marL="457200" rtl="0">
              <a:spcBef>
                <a:spcPts val="640"/>
              </a:spcBef>
              <a:spcAft>
                <a:spcPts val="0"/>
              </a:spcAft>
              <a:buSzPts val="1800"/>
              <a:buChar char="❏"/>
            </a:pPr>
            <a:r>
              <a:rPr lang="en-GB" sz="1800"/>
              <a:t>“Moon lander” game with 3 levels: </a:t>
            </a:r>
            <a:endParaRPr sz="1800"/>
          </a:p>
          <a:p>
            <a:pPr indent="-342900" lvl="1" marL="914400" rtl="0">
              <a:spcBef>
                <a:spcPts val="0"/>
              </a:spcBef>
              <a:spcAft>
                <a:spcPts val="0"/>
              </a:spcAft>
              <a:buSzPts val="1800"/>
              <a:buChar char="❏"/>
            </a:pPr>
            <a:r>
              <a:rPr lang="en-GB" sz="1800"/>
              <a:t>1. Laika Dog level (1957)</a:t>
            </a:r>
            <a:endParaRPr sz="1800"/>
          </a:p>
          <a:p>
            <a:pPr indent="-342900" lvl="1" marL="914400" rtl="0">
              <a:spcBef>
                <a:spcPts val="0"/>
              </a:spcBef>
              <a:spcAft>
                <a:spcPts val="0"/>
              </a:spcAft>
              <a:buSzPts val="1800"/>
              <a:buChar char="❏"/>
            </a:pPr>
            <a:r>
              <a:rPr lang="en-GB" sz="1800"/>
              <a:t>2. Moon level (1959)</a:t>
            </a:r>
            <a:endParaRPr sz="1800"/>
          </a:p>
          <a:p>
            <a:pPr indent="-342900" lvl="1" marL="914400" rtl="0">
              <a:spcBef>
                <a:spcPts val="0"/>
              </a:spcBef>
              <a:spcAft>
                <a:spcPts val="0"/>
              </a:spcAft>
              <a:buSzPts val="1800"/>
              <a:buChar char="❏"/>
            </a:pPr>
            <a:r>
              <a:rPr lang="en-GB" sz="1800"/>
              <a:t>3. Satellite level (2018)</a:t>
            </a:r>
            <a:endParaRPr sz="1800"/>
          </a:p>
          <a:p>
            <a:pPr indent="-342900" lvl="0" marL="457200" rtl="0">
              <a:spcBef>
                <a:spcPts val="0"/>
              </a:spcBef>
              <a:spcAft>
                <a:spcPts val="0"/>
              </a:spcAft>
              <a:buSzPts val="1800"/>
              <a:buChar char="❏"/>
            </a:pPr>
            <a:r>
              <a:rPr lang="en-GB" sz="1800"/>
              <a:t>The basic idea of the game is that the moonlander must land at certain points and at the same time the player should watch out for the enemies that are floating in space.</a:t>
            </a:r>
            <a:endParaRPr sz="1800"/>
          </a:p>
          <a:p>
            <a:pPr indent="-342900" lvl="0" marL="457200" rtl="0">
              <a:spcBef>
                <a:spcPts val="0"/>
              </a:spcBef>
              <a:spcAft>
                <a:spcPts val="0"/>
              </a:spcAft>
              <a:buSzPts val="1800"/>
              <a:buChar char="❏"/>
            </a:pPr>
            <a:r>
              <a:rPr lang="en-GB" sz="1800"/>
              <a:t>Moonlander can be controlled with ‘space’ -button. </a:t>
            </a:r>
            <a:endParaRPr sz="1800"/>
          </a:p>
          <a:p>
            <a:pPr indent="0" lvl="0" marL="0">
              <a:spcBef>
                <a:spcPts val="640"/>
              </a:spcBef>
              <a:spcAft>
                <a:spcPts val="0"/>
              </a:spcAft>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Shape 39"/>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Finnish Game Jam </a:t>
            </a:r>
            <a:r>
              <a:rPr lang="en-GB">
                <a:solidFill>
                  <a:srgbClr val="FFFFFF"/>
                </a:solidFill>
              </a:rPr>
              <a:t>Team</a:t>
            </a:r>
            <a:r>
              <a:rPr lang="en-GB"/>
              <a:t> </a:t>
            </a:r>
            <a:endParaRPr/>
          </a:p>
        </p:txBody>
      </p:sp>
      <p:sp>
        <p:nvSpPr>
          <p:cNvPr id="40" name="Shape 40"/>
          <p:cNvSpPr txBox="1"/>
          <p:nvPr>
            <p:ph idx="1" type="body"/>
          </p:nvPr>
        </p:nvSpPr>
        <p:spPr>
          <a:xfrm>
            <a:off x="457200" y="1464175"/>
            <a:ext cx="8229600" cy="3394500"/>
          </a:xfrm>
          <a:prstGeom prst="rect">
            <a:avLst/>
          </a:prstGeom>
        </p:spPr>
        <p:txBody>
          <a:bodyPr anchorCtr="0" anchor="t" bIns="91425" lIns="91425" spcFirstLastPara="1" rIns="91425" wrap="square" tIns="91425">
            <a:noAutofit/>
          </a:bodyPr>
          <a:lstStyle/>
          <a:p>
            <a:pPr indent="0" lvl="0" marL="0">
              <a:spcBef>
                <a:spcPts val="640"/>
              </a:spcBef>
              <a:spcAft>
                <a:spcPts val="0"/>
              </a:spcAft>
              <a:buNone/>
            </a:pPr>
            <a:r>
              <a:rPr b="1" lang="en-GB" sz="2400"/>
              <a:t>Kimmo Flykt - </a:t>
            </a:r>
            <a:r>
              <a:rPr lang="en-GB" sz="2400"/>
              <a:t>Senior developer</a:t>
            </a:r>
            <a:endParaRPr sz="2400"/>
          </a:p>
          <a:p>
            <a:pPr indent="0" lvl="0" marL="0">
              <a:spcBef>
                <a:spcPts val="640"/>
              </a:spcBef>
              <a:spcAft>
                <a:spcPts val="0"/>
              </a:spcAft>
              <a:buNone/>
            </a:pPr>
            <a:r>
              <a:rPr b="1" lang="en-GB" sz="2400"/>
              <a:t>Julia Tasa - </a:t>
            </a:r>
            <a:r>
              <a:rPr lang="en-GB" sz="2400"/>
              <a:t>Graphic specialist</a:t>
            </a:r>
            <a:endParaRPr sz="2400"/>
          </a:p>
          <a:p>
            <a:pPr indent="0" lvl="0" marL="0">
              <a:spcBef>
                <a:spcPts val="640"/>
              </a:spcBef>
              <a:spcAft>
                <a:spcPts val="0"/>
              </a:spcAft>
              <a:buNone/>
            </a:pPr>
            <a:r>
              <a:rPr b="1" lang="en-GB" sz="2400"/>
              <a:t>Elmer Häyrynen - </a:t>
            </a:r>
            <a:r>
              <a:rPr lang="en-GB" sz="2400"/>
              <a:t>Audio specialist </a:t>
            </a:r>
            <a:endParaRPr sz="2400"/>
          </a:p>
          <a:p>
            <a:pPr indent="0" lvl="0" marL="0">
              <a:spcBef>
                <a:spcPts val="640"/>
              </a:spcBef>
              <a:spcAft>
                <a:spcPts val="0"/>
              </a:spcAft>
              <a:buNone/>
            </a:pPr>
            <a:r>
              <a:rPr b="1" lang="en-GB" sz="2400"/>
              <a:t>Roman Hyvönen - </a:t>
            </a:r>
            <a:r>
              <a:rPr lang="en-GB" sz="2400"/>
              <a:t>Back-end developer</a:t>
            </a:r>
            <a:endParaRPr sz="2400"/>
          </a:p>
          <a:p>
            <a:pPr indent="0" lvl="0" marL="0">
              <a:spcBef>
                <a:spcPts val="640"/>
              </a:spcBef>
              <a:spcAft>
                <a:spcPts val="0"/>
              </a:spcAft>
              <a:buNone/>
            </a:pPr>
            <a:r>
              <a:rPr b="1" lang="en-GB" sz="2400"/>
              <a:t>Otso Lehtinen - </a:t>
            </a:r>
            <a:r>
              <a:rPr lang="en-GB" sz="2400"/>
              <a:t>Junior developer</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Kimmo Flykt</a:t>
            </a:r>
            <a:endParaRPr>
              <a:solidFill>
                <a:srgbClr val="FFFFFF"/>
              </a:solidFill>
            </a:endParaRPr>
          </a:p>
        </p:txBody>
      </p:sp>
      <p:sp>
        <p:nvSpPr>
          <p:cNvPr id="46" name="Shape 46"/>
          <p:cNvSpPr txBox="1"/>
          <p:nvPr>
            <p:ph idx="1" type="body"/>
          </p:nvPr>
        </p:nvSpPr>
        <p:spPr>
          <a:xfrm>
            <a:off x="341075" y="1206975"/>
            <a:ext cx="8229600" cy="3394500"/>
          </a:xfrm>
          <a:prstGeom prst="rect">
            <a:avLst/>
          </a:prstGeom>
        </p:spPr>
        <p:txBody>
          <a:bodyPr anchorCtr="0" anchor="t" bIns="91425" lIns="91425" spcFirstLastPara="1" rIns="91425" wrap="square" tIns="91425">
            <a:noAutofit/>
          </a:bodyPr>
          <a:lstStyle/>
          <a:p>
            <a:pPr indent="-431800" lvl="0" marL="457200" rtl="0">
              <a:spcBef>
                <a:spcPts val="640"/>
              </a:spcBef>
              <a:spcAft>
                <a:spcPts val="0"/>
              </a:spcAft>
              <a:buSzPts val="3200"/>
              <a:buChar char="❏"/>
            </a:pPr>
            <a:r>
              <a:rPr lang="en-GB"/>
              <a:t>Created main logic to game</a:t>
            </a:r>
            <a:endParaRPr/>
          </a:p>
          <a:p>
            <a:pPr indent="-431800" lvl="0" marL="457200" rtl="0">
              <a:spcBef>
                <a:spcPts val="0"/>
              </a:spcBef>
              <a:spcAft>
                <a:spcPts val="0"/>
              </a:spcAft>
              <a:buSzPts val="3200"/>
              <a:buChar char="❏"/>
            </a:pPr>
            <a:r>
              <a:rPr lang="en-GB"/>
              <a:t>Handling  team tools(git etc…)</a:t>
            </a:r>
            <a:endParaRPr/>
          </a:p>
          <a:p>
            <a:pPr indent="-431800" lvl="0" marL="457200">
              <a:spcBef>
                <a:spcPts val="0"/>
              </a:spcBef>
              <a:spcAft>
                <a:spcPts val="0"/>
              </a:spcAft>
              <a:buSzPts val="3200"/>
              <a:buChar char="❏"/>
            </a:pPr>
            <a:r>
              <a:rPr lang="en-GB"/>
              <a:t>Handling asset integration process to game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Julia Tasa</a:t>
            </a:r>
            <a:endParaRPr>
              <a:solidFill>
                <a:srgbClr val="FFFFFF"/>
              </a:solidFill>
            </a:endParaRPr>
          </a:p>
        </p:txBody>
      </p:sp>
      <p:sp>
        <p:nvSpPr>
          <p:cNvPr id="52" name="Shape 52"/>
          <p:cNvSpPr txBox="1"/>
          <p:nvPr>
            <p:ph idx="1" type="body"/>
          </p:nvPr>
        </p:nvSpPr>
        <p:spPr>
          <a:xfrm>
            <a:off x="457200" y="1200150"/>
            <a:ext cx="8229600" cy="3394500"/>
          </a:xfrm>
          <a:prstGeom prst="rect">
            <a:avLst/>
          </a:prstGeom>
        </p:spPr>
        <p:txBody>
          <a:bodyPr anchorCtr="0" anchor="t" bIns="91425" lIns="91425" spcFirstLastPara="1" rIns="91425" wrap="square" tIns="91425">
            <a:noAutofit/>
          </a:bodyPr>
          <a:lstStyle/>
          <a:p>
            <a:pPr indent="-368300" lvl="0" marL="457200">
              <a:spcBef>
                <a:spcPts val="640"/>
              </a:spcBef>
              <a:spcAft>
                <a:spcPts val="0"/>
              </a:spcAft>
              <a:buSzPts val="2200"/>
              <a:buChar char="❏"/>
            </a:pPr>
            <a:r>
              <a:rPr lang="en-GB" sz="2200"/>
              <a:t>Graphic Designer </a:t>
            </a:r>
            <a:endParaRPr sz="2200"/>
          </a:p>
          <a:p>
            <a:pPr indent="-368300" lvl="0" marL="457200">
              <a:spcBef>
                <a:spcPts val="0"/>
              </a:spcBef>
              <a:spcAft>
                <a:spcPts val="0"/>
              </a:spcAft>
              <a:buSzPts val="2200"/>
              <a:buChar char="❏"/>
            </a:pPr>
            <a:r>
              <a:rPr lang="en-GB" sz="2200"/>
              <a:t>All the graphics are drawn except the game’s background </a:t>
            </a:r>
            <a:endParaRPr sz="2200"/>
          </a:p>
          <a:p>
            <a:pPr indent="-368300" lvl="0" marL="457200">
              <a:spcBef>
                <a:spcPts val="0"/>
              </a:spcBef>
              <a:spcAft>
                <a:spcPts val="0"/>
              </a:spcAft>
              <a:buSzPts val="2200"/>
              <a:buChar char="❏"/>
            </a:pPr>
            <a:r>
              <a:rPr lang="en-GB" sz="2200"/>
              <a:t>Made all the graphics of the game by using NoteBook and Sketchbook -application </a:t>
            </a:r>
            <a:endParaRPr sz="2200"/>
          </a:p>
        </p:txBody>
      </p:sp>
      <p:pic>
        <p:nvPicPr>
          <p:cNvPr id="53" name="Shape 53"/>
          <p:cNvPicPr preferRelativeResize="0"/>
          <p:nvPr/>
        </p:nvPicPr>
        <p:blipFill>
          <a:blip r:embed="rId3">
            <a:alphaModFix/>
          </a:blip>
          <a:stretch>
            <a:fillRect/>
          </a:stretch>
        </p:blipFill>
        <p:spPr>
          <a:xfrm>
            <a:off x="5636150" y="2715923"/>
            <a:ext cx="1925400" cy="2072200"/>
          </a:xfrm>
          <a:prstGeom prst="rect">
            <a:avLst/>
          </a:prstGeom>
          <a:noFill/>
          <a:ln>
            <a:noFill/>
          </a:ln>
        </p:spPr>
      </p:pic>
      <p:pic>
        <p:nvPicPr>
          <p:cNvPr id="54" name="Shape 54"/>
          <p:cNvPicPr preferRelativeResize="0"/>
          <p:nvPr/>
        </p:nvPicPr>
        <p:blipFill>
          <a:blip r:embed="rId4">
            <a:alphaModFix/>
          </a:blip>
          <a:stretch>
            <a:fillRect/>
          </a:stretch>
        </p:blipFill>
        <p:spPr>
          <a:xfrm>
            <a:off x="261200" y="70466"/>
            <a:ext cx="1263675" cy="1128421"/>
          </a:xfrm>
          <a:prstGeom prst="rect">
            <a:avLst/>
          </a:prstGeom>
          <a:noFill/>
          <a:ln>
            <a:noFill/>
          </a:ln>
        </p:spPr>
      </p:pic>
      <p:pic>
        <p:nvPicPr>
          <p:cNvPr id="55" name="Shape 55"/>
          <p:cNvPicPr preferRelativeResize="0"/>
          <p:nvPr/>
        </p:nvPicPr>
        <p:blipFill>
          <a:blip r:embed="rId5">
            <a:alphaModFix/>
          </a:blip>
          <a:stretch>
            <a:fillRect/>
          </a:stretch>
        </p:blipFill>
        <p:spPr>
          <a:xfrm>
            <a:off x="88343" y="3419943"/>
            <a:ext cx="1609375" cy="1327200"/>
          </a:xfrm>
          <a:prstGeom prst="rect">
            <a:avLst/>
          </a:prstGeom>
          <a:noFill/>
          <a:ln>
            <a:noFill/>
          </a:ln>
        </p:spPr>
      </p:pic>
      <p:pic>
        <p:nvPicPr>
          <p:cNvPr id="56" name="Shape 56"/>
          <p:cNvPicPr preferRelativeResize="0"/>
          <p:nvPr/>
        </p:nvPicPr>
        <p:blipFill>
          <a:blip r:embed="rId6">
            <a:alphaModFix/>
          </a:blip>
          <a:stretch>
            <a:fillRect/>
          </a:stretch>
        </p:blipFill>
        <p:spPr>
          <a:xfrm>
            <a:off x="1830725" y="3364925"/>
            <a:ext cx="1429600" cy="1382226"/>
          </a:xfrm>
          <a:prstGeom prst="rect">
            <a:avLst/>
          </a:prstGeom>
          <a:noFill/>
          <a:ln>
            <a:noFill/>
          </a:ln>
        </p:spPr>
      </p:pic>
      <p:pic>
        <p:nvPicPr>
          <p:cNvPr id="57" name="Shape 57"/>
          <p:cNvPicPr preferRelativeResize="0"/>
          <p:nvPr/>
        </p:nvPicPr>
        <p:blipFill>
          <a:blip r:embed="rId7">
            <a:alphaModFix/>
          </a:blip>
          <a:stretch>
            <a:fillRect/>
          </a:stretch>
        </p:blipFill>
        <p:spPr>
          <a:xfrm>
            <a:off x="7773300" y="2341350"/>
            <a:ext cx="1263675" cy="24467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Elmer Häyrynen</a:t>
            </a:r>
            <a:endParaRPr>
              <a:solidFill>
                <a:srgbClr val="FFFFFF"/>
              </a:solidFill>
            </a:endParaRPr>
          </a:p>
        </p:txBody>
      </p:sp>
      <p:sp>
        <p:nvSpPr>
          <p:cNvPr id="63" name="Shape 63"/>
          <p:cNvSpPr txBox="1"/>
          <p:nvPr>
            <p:ph idx="1" type="body"/>
          </p:nvPr>
        </p:nvSpPr>
        <p:spPr>
          <a:xfrm>
            <a:off x="457200" y="1200150"/>
            <a:ext cx="8229600" cy="3394500"/>
          </a:xfrm>
          <a:prstGeom prst="rect">
            <a:avLst/>
          </a:prstGeom>
        </p:spPr>
        <p:txBody>
          <a:bodyPr anchorCtr="0" anchor="t" bIns="91425" lIns="91425" spcFirstLastPara="1" rIns="91425" wrap="square" tIns="91425">
            <a:noAutofit/>
          </a:bodyPr>
          <a:lstStyle/>
          <a:p>
            <a:pPr indent="-431800" lvl="0" marL="457200" rtl="0">
              <a:spcBef>
                <a:spcPts val="640"/>
              </a:spcBef>
              <a:spcAft>
                <a:spcPts val="0"/>
              </a:spcAft>
              <a:buSzPts val="3200"/>
              <a:buChar char="❏"/>
            </a:pPr>
            <a:r>
              <a:rPr lang="en-GB"/>
              <a:t>Audio specialist</a:t>
            </a:r>
            <a:endParaRPr/>
          </a:p>
          <a:p>
            <a:pPr indent="-431800" lvl="0" marL="457200" rtl="0">
              <a:spcBef>
                <a:spcPts val="0"/>
              </a:spcBef>
              <a:spcAft>
                <a:spcPts val="0"/>
              </a:spcAft>
              <a:buSzPts val="3200"/>
              <a:buChar char="❏"/>
            </a:pPr>
            <a:r>
              <a:rPr lang="en-GB"/>
              <a:t>Mainly focused in creating the soundtrack for the game with FL Studio</a:t>
            </a:r>
            <a:endParaRPr/>
          </a:p>
          <a:p>
            <a:pPr indent="-431800" lvl="0" marL="457200" rtl="0">
              <a:spcBef>
                <a:spcPts val="0"/>
              </a:spcBef>
              <a:spcAft>
                <a:spcPts val="0"/>
              </a:spcAft>
              <a:buSzPts val="3200"/>
              <a:buChar char="❏"/>
            </a:pPr>
            <a:r>
              <a:rPr lang="en-GB"/>
              <a:t>Eventually helped also in 		implementing the audio into 					the game code</a:t>
            </a:r>
            <a:endParaRPr/>
          </a:p>
        </p:txBody>
      </p:sp>
      <p:pic>
        <p:nvPicPr>
          <p:cNvPr id="64" name="Shape 64"/>
          <p:cNvPicPr preferRelativeResize="0"/>
          <p:nvPr/>
        </p:nvPicPr>
        <p:blipFill>
          <a:blip r:embed="rId3">
            <a:alphaModFix/>
          </a:blip>
          <a:stretch>
            <a:fillRect/>
          </a:stretch>
        </p:blipFill>
        <p:spPr>
          <a:xfrm>
            <a:off x="6055925" y="2505075"/>
            <a:ext cx="2837625" cy="1613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Roman Hyvönen</a:t>
            </a:r>
            <a:endParaRPr>
              <a:solidFill>
                <a:srgbClr val="FFFFFF"/>
              </a:solidFill>
            </a:endParaRPr>
          </a:p>
        </p:txBody>
      </p:sp>
      <p:sp>
        <p:nvSpPr>
          <p:cNvPr id="70" name="Shape 70"/>
          <p:cNvSpPr txBox="1"/>
          <p:nvPr>
            <p:ph idx="1" type="body"/>
          </p:nvPr>
        </p:nvSpPr>
        <p:spPr>
          <a:xfrm>
            <a:off x="457200" y="1200150"/>
            <a:ext cx="8229600" cy="3394500"/>
          </a:xfrm>
          <a:prstGeom prst="rect">
            <a:avLst/>
          </a:prstGeom>
        </p:spPr>
        <p:txBody>
          <a:bodyPr anchorCtr="0" anchor="t" bIns="91425" lIns="91425" spcFirstLastPara="1" rIns="91425" wrap="square" tIns="91425">
            <a:noAutofit/>
          </a:bodyPr>
          <a:lstStyle/>
          <a:p>
            <a:pPr indent="-431800" lvl="0" marL="457200" rtl="0">
              <a:spcBef>
                <a:spcPts val="640"/>
              </a:spcBef>
              <a:spcAft>
                <a:spcPts val="0"/>
              </a:spcAft>
              <a:buSzPts val="3200"/>
              <a:buChar char="•"/>
            </a:pPr>
            <a:r>
              <a:rPr lang="en-GB"/>
              <a:t>Backend developer</a:t>
            </a:r>
            <a:endParaRPr/>
          </a:p>
          <a:p>
            <a:pPr indent="-431800" lvl="0" marL="457200" rtl="0">
              <a:spcBef>
                <a:spcPts val="0"/>
              </a:spcBef>
              <a:spcAft>
                <a:spcPts val="0"/>
              </a:spcAft>
              <a:buSzPts val="3200"/>
              <a:buChar char="•"/>
            </a:pPr>
            <a:r>
              <a:rPr lang="en-GB"/>
              <a:t>Game server and “salting platform” for other users to affect the game challenge</a:t>
            </a:r>
            <a:endParaRPr/>
          </a:p>
          <a:p>
            <a:pPr indent="-431800" lvl="0" marL="457200" rtl="0">
              <a:spcBef>
                <a:spcPts val="0"/>
              </a:spcBef>
              <a:spcAft>
                <a:spcPts val="0"/>
              </a:spcAft>
              <a:buSzPts val="3200"/>
              <a:buChar char="•"/>
            </a:pPr>
            <a:r>
              <a:rPr lang="en-GB"/>
              <a:t>Integration of game with server and level logic</a:t>
            </a:r>
            <a:endParaRPr/>
          </a:p>
          <a:p>
            <a:pPr indent="-431800" lvl="0" marL="457200">
              <a:spcBef>
                <a:spcPts val="0"/>
              </a:spcBef>
              <a:spcAft>
                <a:spcPts val="0"/>
              </a:spcAft>
              <a:buSzPts val="3200"/>
              <a:buChar char="•"/>
            </a:pPr>
            <a:r>
              <a:rPr lang="en-GB"/>
              <a:t>Sauna warmer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Otso Lehtinen</a:t>
            </a:r>
            <a:endParaRPr>
              <a:solidFill>
                <a:srgbClr val="FFFFFF"/>
              </a:solidFill>
            </a:endParaRPr>
          </a:p>
        </p:txBody>
      </p:sp>
      <p:sp>
        <p:nvSpPr>
          <p:cNvPr id="76" name="Shape 76"/>
          <p:cNvSpPr txBox="1"/>
          <p:nvPr>
            <p:ph idx="1" type="body"/>
          </p:nvPr>
        </p:nvSpPr>
        <p:spPr>
          <a:xfrm>
            <a:off x="457200" y="1200150"/>
            <a:ext cx="8229600" cy="3394500"/>
          </a:xfrm>
          <a:prstGeom prst="rect">
            <a:avLst/>
          </a:prstGeom>
        </p:spPr>
        <p:txBody>
          <a:bodyPr anchorCtr="0" anchor="t" bIns="91425" lIns="91425" spcFirstLastPara="1" rIns="91425" wrap="square" tIns="91425">
            <a:noAutofit/>
          </a:bodyPr>
          <a:lstStyle/>
          <a:p>
            <a:pPr indent="-431800" lvl="0" marL="457200" rtl="0">
              <a:spcBef>
                <a:spcPts val="640"/>
              </a:spcBef>
              <a:spcAft>
                <a:spcPts val="0"/>
              </a:spcAft>
              <a:buSzPts val="3200"/>
              <a:buChar char="❏"/>
            </a:pPr>
            <a:r>
              <a:rPr lang="en-GB"/>
              <a:t>Junior developer</a:t>
            </a:r>
            <a:endParaRPr/>
          </a:p>
          <a:p>
            <a:pPr indent="-431800" lvl="0" marL="457200" rtl="0">
              <a:spcBef>
                <a:spcPts val="0"/>
              </a:spcBef>
              <a:spcAft>
                <a:spcPts val="0"/>
              </a:spcAft>
              <a:buSzPts val="3200"/>
              <a:buChar char="❏"/>
            </a:pPr>
            <a:r>
              <a:rPr lang="en-GB"/>
              <a:t>Mainly added some game mechanics that are not part of the core game</a:t>
            </a:r>
            <a:endParaRPr/>
          </a:p>
          <a:p>
            <a:pPr indent="-406400" lvl="1" marL="914400" rtl="0">
              <a:spcBef>
                <a:spcPts val="0"/>
              </a:spcBef>
              <a:spcAft>
                <a:spcPts val="0"/>
              </a:spcAft>
              <a:buSzPts val="2800"/>
              <a:buChar char="❏"/>
            </a:pPr>
            <a:r>
              <a:rPr lang="en-GB"/>
              <a:t>Gameplay can be altered by the server</a:t>
            </a:r>
            <a:endParaRPr/>
          </a:p>
          <a:p>
            <a:pPr indent="-406400" lvl="1" marL="914400">
              <a:spcBef>
                <a:spcPts val="0"/>
              </a:spcBef>
              <a:spcAft>
                <a:spcPts val="0"/>
              </a:spcAft>
              <a:buSzPts val="2800"/>
              <a:buChar char="❏"/>
            </a:pPr>
            <a:r>
              <a:rPr lang="en-GB"/>
              <a:t>Others like in-game timer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8574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GB">
                <a:solidFill>
                  <a:srgbClr val="FFFFFF"/>
                </a:solidFill>
              </a:rPr>
              <a:t>Tasks</a:t>
            </a:r>
            <a:endParaRPr>
              <a:solidFill>
                <a:srgbClr val="FFFFFF"/>
              </a:solidFill>
            </a:endParaRPr>
          </a:p>
        </p:txBody>
      </p:sp>
      <p:graphicFrame>
        <p:nvGraphicFramePr>
          <p:cNvPr id="82" name="Shape 82"/>
          <p:cNvGraphicFramePr/>
          <p:nvPr/>
        </p:nvGraphicFramePr>
        <p:xfrm>
          <a:off x="366088" y="1508225"/>
          <a:ext cx="3000000" cy="3000000"/>
        </p:xfrm>
        <a:graphic>
          <a:graphicData uri="http://schemas.openxmlformats.org/drawingml/2006/table">
            <a:tbl>
              <a:tblPr>
                <a:noFill/>
                <a:tableStyleId>{2F7DF36F-14D6-44BC-9429-E868C03E67CB}</a:tableStyleId>
              </a:tblPr>
              <a:tblGrid>
                <a:gridCol w="1070350"/>
                <a:gridCol w="1115800"/>
                <a:gridCol w="968275"/>
                <a:gridCol w="1051475"/>
                <a:gridCol w="1051475"/>
                <a:gridCol w="1051475"/>
                <a:gridCol w="1051475"/>
                <a:gridCol w="1051475"/>
              </a:tblGrid>
              <a:tr h="800425">
                <a:tc>
                  <a:txBody>
                    <a:bodyPr>
                      <a:noAutofit/>
                    </a:bodyPr>
                    <a:lstStyle/>
                    <a:p>
                      <a:pPr indent="0" lvl="0" marL="0" rtl="0">
                        <a:spcBef>
                          <a:spcPts val="0"/>
                        </a:spcBef>
                        <a:spcAft>
                          <a:spcPts val="0"/>
                        </a:spcAft>
                        <a:buNone/>
                      </a:pPr>
                      <a:r>
                        <a:rPr b="1" lang="en-GB"/>
                        <a:t>Tasks</a:t>
                      </a:r>
                      <a:endParaRPr b="1"/>
                    </a:p>
                  </a:txBody>
                  <a:tcPr marT="91425" marB="91425" marR="91425" marL="91425"/>
                </a:tc>
                <a:tc>
                  <a:txBody>
                    <a:bodyPr>
                      <a:noAutofit/>
                    </a:bodyPr>
                    <a:lstStyle/>
                    <a:p>
                      <a:pPr indent="0" lvl="0" marL="0" rtl="0">
                        <a:spcBef>
                          <a:spcPts val="0"/>
                        </a:spcBef>
                        <a:spcAft>
                          <a:spcPts val="0"/>
                        </a:spcAft>
                        <a:buNone/>
                      </a:pPr>
                      <a:r>
                        <a:rPr b="1" lang="en-GB"/>
                        <a:t>Idea innovation</a:t>
                      </a:r>
                      <a:endParaRPr b="1"/>
                    </a:p>
                  </a:txBody>
                  <a:tcPr marT="91425" marB="91425" marR="91425" marL="91425"/>
                </a:tc>
                <a:tc>
                  <a:txBody>
                    <a:bodyPr>
                      <a:noAutofit/>
                    </a:bodyPr>
                    <a:lstStyle/>
                    <a:p>
                      <a:pPr indent="0" lvl="0" marL="0" rtl="0">
                        <a:spcBef>
                          <a:spcPts val="0"/>
                        </a:spcBef>
                        <a:spcAft>
                          <a:spcPts val="0"/>
                        </a:spcAft>
                        <a:buNone/>
                      </a:pPr>
                      <a:r>
                        <a:rPr b="1" lang="en-GB"/>
                        <a:t>Food and supply</a:t>
                      </a:r>
                      <a:endParaRPr b="1"/>
                    </a:p>
                  </a:txBody>
                  <a:tcPr marT="91425" marB="91425" marR="91425" marL="91425"/>
                </a:tc>
                <a:tc>
                  <a:txBody>
                    <a:bodyPr>
                      <a:noAutofit/>
                    </a:bodyPr>
                    <a:lstStyle/>
                    <a:p>
                      <a:pPr indent="0" lvl="0" marL="0" rtl="0">
                        <a:spcBef>
                          <a:spcPts val="0"/>
                        </a:spcBef>
                        <a:spcAft>
                          <a:spcPts val="0"/>
                        </a:spcAft>
                        <a:buNone/>
                      </a:pPr>
                      <a:r>
                        <a:rPr b="1" lang="en-GB"/>
                        <a:t>Coding</a:t>
                      </a:r>
                      <a:endParaRPr b="1"/>
                    </a:p>
                  </a:txBody>
                  <a:tcPr marT="91425" marB="91425" marR="91425" marL="91425"/>
                </a:tc>
                <a:tc>
                  <a:txBody>
                    <a:bodyPr>
                      <a:noAutofit/>
                    </a:bodyPr>
                    <a:lstStyle/>
                    <a:p>
                      <a:pPr indent="0" lvl="0" marL="0" rtl="0">
                        <a:spcBef>
                          <a:spcPts val="0"/>
                        </a:spcBef>
                        <a:spcAft>
                          <a:spcPts val="0"/>
                        </a:spcAft>
                        <a:buNone/>
                      </a:pPr>
                      <a:r>
                        <a:rPr b="1" lang="en-GB"/>
                        <a:t>Reports </a:t>
                      </a:r>
                      <a:endParaRPr b="1"/>
                    </a:p>
                  </a:txBody>
                  <a:tcPr marT="91425" marB="91425" marR="91425" marL="91425"/>
                </a:tc>
                <a:tc>
                  <a:txBody>
                    <a:bodyPr>
                      <a:noAutofit/>
                    </a:bodyPr>
                    <a:lstStyle/>
                    <a:p>
                      <a:pPr indent="0" lvl="0" marL="0" rtl="0">
                        <a:spcBef>
                          <a:spcPts val="0"/>
                        </a:spcBef>
                        <a:spcAft>
                          <a:spcPts val="0"/>
                        </a:spcAft>
                        <a:buNone/>
                      </a:pPr>
                      <a:r>
                        <a:rPr b="1" lang="en-GB"/>
                        <a:t>Fixes </a:t>
                      </a:r>
                      <a:endParaRPr b="1"/>
                    </a:p>
                  </a:txBody>
                  <a:tcPr marT="91425" marB="91425" marR="91425" marL="91425"/>
                </a:tc>
                <a:tc>
                  <a:txBody>
                    <a:bodyPr>
                      <a:noAutofit/>
                    </a:bodyPr>
                    <a:lstStyle/>
                    <a:p>
                      <a:pPr indent="0" lvl="0" marL="0" rtl="0">
                        <a:spcBef>
                          <a:spcPts val="0"/>
                        </a:spcBef>
                        <a:spcAft>
                          <a:spcPts val="0"/>
                        </a:spcAft>
                        <a:buNone/>
                      </a:pPr>
                      <a:r>
                        <a:rPr b="1" lang="en-GB"/>
                        <a:t>Other </a:t>
                      </a:r>
                      <a:endParaRPr b="1"/>
                    </a:p>
                  </a:txBody>
                  <a:tcPr marT="91425" marB="91425" marR="91425" marL="91425"/>
                </a:tc>
                <a:tc>
                  <a:txBody>
                    <a:bodyPr>
                      <a:noAutofit/>
                    </a:bodyPr>
                    <a:lstStyle/>
                    <a:p>
                      <a:pPr indent="0" lvl="0" marL="0" rtl="0">
                        <a:spcBef>
                          <a:spcPts val="0"/>
                        </a:spcBef>
                        <a:spcAft>
                          <a:spcPts val="0"/>
                        </a:spcAft>
                        <a:buNone/>
                      </a:pPr>
                      <a:r>
                        <a:rPr b="1" lang="en-GB"/>
                        <a:t>General help</a:t>
                      </a:r>
                      <a:endParaRPr b="1"/>
                    </a:p>
                  </a:txBody>
                  <a:tcPr marT="91425" marB="91425" marR="91425" marL="91425"/>
                </a:tc>
              </a:tr>
              <a:tr h="593750">
                <a:tc>
                  <a:txBody>
                    <a:bodyPr>
                      <a:noAutofit/>
                    </a:bodyPr>
                    <a:lstStyle/>
                    <a:p>
                      <a:pPr indent="0" lvl="0" marL="0">
                        <a:spcBef>
                          <a:spcPts val="0"/>
                        </a:spcBef>
                        <a:spcAft>
                          <a:spcPts val="0"/>
                        </a:spcAft>
                        <a:buNone/>
                      </a:pPr>
                      <a:r>
                        <a:rPr b="1" lang="en-GB"/>
                        <a:t>Friday 26.1.</a:t>
                      </a:r>
                      <a:endParaRPr b="1"/>
                    </a:p>
                  </a:txBody>
                  <a:tcPr marT="91425" marB="91425" marR="91425" marL="91425"/>
                </a:tc>
                <a:tc>
                  <a:txBody>
                    <a:bodyPr>
                      <a:noAutofit/>
                    </a:bodyPr>
                    <a:lstStyle/>
                    <a:p>
                      <a:pPr indent="0" lvl="0" marL="0">
                        <a:spcBef>
                          <a:spcPts val="0"/>
                        </a:spcBef>
                        <a:spcAft>
                          <a:spcPts val="0"/>
                        </a:spcAft>
                        <a:buNone/>
                      </a:pPr>
                      <a:r>
                        <a:rPr lang="en-GB" sz="1200"/>
                        <a:t>All</a:t>
                      </a:r>
                      <a:endParaRPr sz="1200"/>
                    </a:p>
                  </a:txBody>
                  <a:tcPr marT="91425" marB="91425" marR="91425" marL="91425"/>
                </a:tc>
                <a:tc>
                  <a:txBody>
                    <a:bodyPr>
                      <a:noAutofit/>
                    </a:bodyPr>
                    <a:lstStyle/>
                    <a:p>
                      <a:pPr indent="0" lvl="0" marL="0">
                        <a:spcBef>
                          <a:spcPts val="0"/>
                        </a:spcBef>
                        <a:spcAft>
                          <a:spcPts val="0"/>
                        </a:spcAft>
                        <a:buNone/>
                      </a:pPr>
                      <a:r>
                        <a:rPr lang="en-GB" sz="1200"/>
                        <a:t>All</a:t>
                      </a:r>
                      <a:endParaRPr sz="1200"/>
                    </a:p>
                  </a:txBody>
                  <a:tcPr marT="91425" marB="91425" marR="91425" marL="91425"/>
                </a:tc>
                <a:tc>
                  <a:txBody>
                    <a:bodyPr>
                      <a:noAutofit/>
                    </a:bodyPr>
                    <a:lstStyle/>
                    <a:p>
                      <a:pPr indent="0" lvl="0" marL="0">
                        <a:spcBef>
                          <a:spcPts val="0"/>
                        </a:spcBef>
                        <a:spcAft>
                          <a:spcPts val="0"/>
                        </a:spcAft>
                        <a:buNone/>
                      </a:pPr>
                      <a:r>
                        <a:rPr lang="en-GB" sz="1200"/>
                        <a:t>⅗ meber</a:t>
                      </a:r>
                      <a:endParaRPr sz="1200"/>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None/>
                      </a:pPr>
                      <a:r>
                        <a:rPr lang="en-GB" sz="1200"/>
                        <a:t>⅖ member</a:t>
                      </a:r>
                      <a:endParaRPr sz="1200"/>
                    </a:p>
                  </a:txBody>
                  <a:tcPr marT="91425" marB="91425" marR="91425" marL="91425"/>
                </a:tc>
                <a:tc>
                  <a:txBody>
                    <a:bodyPr>
                      <a:noAutofit/>
                    </a:bodyPr>
                    <a:lstStyle/>
                    <a:p>
                      <a:pPr indent="0" lvl="0" marL="0" rtl="0">
                        <a:spcBef>
                          <a:spcPts val="0"/>
                        </a:spcBef>
                        <a:spcAft>
                          <a:spcPts val="0"/>
                        </a:spcAft>
                        <a:buNone/>
                      </a:pPr>
                      <a:r>
                        <a:rPr lang="en-GB" sz="1200"/>
                        <a:t>0</a:t>
                      </a:r>
                      <a:endParaRPr sz="1200"/>
                    </a:p>
                  </a:txBody>
                  <a:tcPr marT="91425" marB="91425" marR="91425" marL="91425"/>
                </a:tc>
              </a:tr>
              <a:tr h="593750">
                <a:tc>
                  <a:txBody>
                    <a:bodyPr>
                      <a:noAutofit/>
                    </a:bodyPr>
                    <a:lstStyle/>
                    <a:p>
                      <a:pPr indent="0" lvl="0" marL="0">
                        <a:spcBef>
                          <a:spcPts val="0"/>
                        </a:spcBef>
                        <a:spcAft>
                          <a:spcPts val="0"/>
                        </a:spcAft>
                        <a:buNone/>
                      </a:pPr>
                      <a:r>
                        <a:rPr b="1" lang="en-GB"/>
                        <a:t>Saturday 27.1.</a:t>
                      </a:r>
                      <a:endParaRPr b="1"/>
                    </a:p>
                  </a:txBody>
                  <a:tcPr marT="91425" marB="91425" marR="91425" marL="91425"/>
                </a:tc>
                <a:tc>
                  <a:txBody>
                    <a:bodyPr>
                      <a:noAutofit/>
                    </a:bodyPr>
                    <a:lstStyle/>
                    <a:p>
                      <a:pPr indent="0" lvl="0" marL="0">
                        <a:spcBef>
                          <a:spcPts val="0"/>
                        </a:spcBef>
                        <a:spcAft>
                          <a:spcPts val="0"/>
                        </a:spcAft>
                        <a:buNone/>
                      </a:pPr>
                      <a:r>
                        <a:rPr lang="en-GB" sz="1200"/>
                        <a:t>All</a:t>
                      </a:r>
                      <a:endParaRPr sz="1200"/>
                    </a:p>
                  </a:txBody>
                  <a:tcPr marT="91425" marB="91425" marR="91425" marL="91425"/>
                </a:tc>
                <a:tc>
                  <a:txBody>
                    <a:bodyPr>
                      <a:noAutofit/>
                    </a:bodyPr>
                    <a:lstStyle/>
                    <a:p>
                      <a:pPr indent="0" lvl="0" marL="0">
                        <a:spcBef>
                          <a:spcPts val="0"/>
                        </a:spcBef>
                        <a:spcAft>
                          <a:spcPts val="0"/>
                        </a:spcAft>
                        <a:buNone/>
                      </a:pPr>
                      <a:r>
                        <a:rPr lang="en-GB" sz="1200"/>
                        <a:t>All</a:t>
                      </a:r>
                      <a:endParaRPr sz="1200"/>
                    </a:p>
                  </a:txBody>
                  <a:tcPr marT="91425" marB="91425" marR="91425" marL="91425"/>
                </a:tc>
                <a:tc>
                  <a:txBody>
                    <a:bodyPr>
                      <a:noAutofit/>
                    </a:bodyPr>
                    <a:lstStyle/>
                    <a:p>
                      <a:pPr indent="0" lvl="0" marL="0">
                        <a:spcBef>
                          <a:spcPts val="0"/>
                        </a:spcBef>
                        <a:spcAft>
                          <a:spcPts val="0"/>
                        </a:spcAft>
                        <a:buClr>
                          <a:schemeClr val="dk1"/>
                        </a:buClr>
                        <a:buSzPts val="1100"/>
                        <a:buFont typeface="Arial"/>
                        <a:buNone/>
                      </a:pPr>
                      <a:r>
                        <a:rPr lang="en-GB" sz="1200">
                          <a:solidFill>
                            <a:schemeClr val="dk1"/>
                          </a:solidFill>
                        </a:rPr>
                        <a:t>⅗ meber</a:t>
                      </a:r>
                      <a:endParaRPr sz="1200"/>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None/>
                      </a:pPr>
                      <a:r>
                        <a:rPr lang="en-GB" sz="1200"/>
                        <a:t>⅖ member</a:t>
                      </a:r>
                      <a:endParaRPr sz="1200"/>
                    </a:p>
                  </a:txBody>
                  <a:tcPr marT="91425" marB="91425" marR="91425" marL="91425"/>
                </a:tc>
                <a:tc>
                  <a:txBody>
                    <a:bodyPr>
                      <a:noAutofit/>
                    </a:bodyPr>
                    <a:lstStyle/>
                    <a:p>
                      <a:pPr indent="0" lvl="0" marL="0" rtl="0">
                        <a:spcBef>
                          <a:spcPts val="0"/>
                        </a:spcBef>
                        <a:spcAft>
                          <a:spcPts val="0"/>
                        </a:spcAft>
                        <a:buNone/>
                      </a:pPr>
                      <a:r>
                        <a:rPr lang="en-GB" sz="1200"/>
                        <a:t>0</a:t>
                      </a:r>
                      <a:endParaRPr sz="1200"/>
                    </a:p>
                  </a:txBody>
                  <a:tcPr marT="91425" marB="91425" marR="91425" marL="91425"/>
                </a:tc>
              </a:tr>
              <a:tr h="593750">
                <a:tc>
                  <a:txBody>
                    <a:bodyPr>
                      <a:noAutofit/>
                    </a:bodyPr>
                    <a:lstStyle/>
                    <a:p>
                      <a:pPr indent="0" lvl="0" marL="0">
                        <a:spcBef>
                          <a:spcPts val="0"/>
                        </a:spcBef>
                        <a:spcAft>
                          <a:spcPts val="0"/>
                        </a:spcAft>
                        <a:buNone/>
                      </a:pPr>
                      <a:r>
                        <a:rPr b="1" lang="en-GB"/>
                        <a:t>Sunday 28.1.</a:t>
                      </a:r>
                      <a:endParaRPr b="1"/>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Clr>
                          <a:schemeClr val="dk1"/>
                        </a:buClr>
                        <a:buSzPts val="1100"/>
                        <a:buFont typeface="Arial"/>
                        <a:buNone/>
                      </a:pPr>
                      <a:r>
                        <a:rPr lang="en-GB" sz="1200">
                          <a:solidFill>
                            <a:schemeClr val="dk1"/>
                          </a:solidFill>
                        </a:rPr>
                        <a:t>All</a:t>
                      </a:r>
                      <a:endParaRPr sz="1200"/>
                    </a:p>
                  </a:txBody>
                  <a:tcPr marT="91425" marB="91425" marR="91425" marL="91425"/>
                </a:tc>
                <a:tc>
                  <a:txBody>
                    <a:bodyPr>
                      <a:noAutofit/>
                    </a:bodyPr>
                    <a:lstStyle/>
                    <a:p>
                      <a:pPr indent="0" lvl="0" marL="0">
                        <a:spcBef>
                          <a:spcPts val="0"/>
                        </a:spcBef>
                        <a:spcAft>
                          <a:spcPts val="0"/>
                        </a:spcAft>
                        <a:buClr>
                          <a:schemeClr val="dk1"/>
                        </a:buClr>
                        <a:buSzPts val="1100"/>
                        <a:buFont typeface="Arial"/>
                        <a:buNone/>
                      </a:pPr>
                      <a:r>
                        <a:rPr lang="en-GB" sz="1200">
                          <a:solidFill>
                            <a:schemeClr val="dk1"/>
                          </a:solidFill>
                        </a:rPr>
                        <a:t>⅗ meber</a:t>
                      </a:r>
                      <a:endParaRPr sz="1200"/>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rt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Clr>
                          <a:schemeClr val="dk1"/>
                        </a:buClr>
                        <a:buSzPts val="1100"/>
                        <a:buFont typeface="Arial"/>
                        <a:buNone/>
                      </a:pPr>
                      <a:r>
                        <a:rPr lang="en-GB" sz="1200">
                          <a:solidFill>
                            <a:schemeClr val="dk1"/>
                          </a:solidFill>
                        </a:rPr>
                        <a:t>⅖ member</a:t>
                      </a:r>
                      <a:endParaRPr sz="1200"/>
                    </a:p>
                  </a:txBody>
                  <a:tcPr marT="91425" marB="91425" marR="91425" marL="91425"/>
                </a:tc>
                <a:tc>
                  <a:txBody>
                    <a:bodyPr>
                      <a:noAutofit/>
                    </a:bodyPr>
                    <a:lstStyle/>
                    <a:p>
                      <a:pPr indent="0" lvl="0" marL="0" rtl="0">
                        <a:spcBef>
                          <a:spcPts val="0"/>
                        </a:spcBef>
                        <a:spcAft>
                          <a:spcPts val="0"/>
                        </a:spcAft>
                        <a:buNone/>
                      </a:pPr>
                      <a:r>
                        <a:rPr lang="en-GB" sz="1200">
                          <a:solidFill>
                            <a:schemeClr val="dk1"/>
                          </a:solidFill>
                        </a:rPr>
                        <a:t>All</a:t>
                      </a:r>
                      <a:endParaRPr sz="1200">
                        <a:solidFill>
                          <a:schemeClr val="dk1"/>
                        </a:solidFill>
                      </a:endParaRPr>
                    </a:p>
                  </a:txBody>
                  <a:tcPr marT="91425" marB="91425" marR="91425" marL="91425"/>
                </a:tc>
              </a:tr>
              <a:tr h="729750">
                <a:tc>
                  <a:txBody>
                    <a:bodyPr>
                      <a:noAutofit/>
                    </a:bodyPr>
                    <a:lstStyle/>
                    <a:p>
                      <a:pPr indent="0" lvl="0" marL="0" rtl="0">
                        <a:spcBef>
                          <a:spcPts val="0"/>
                        </a:spcBef>
                        <a:spcAft>
                          <a:spcPts val="0"/>
                        </a:spcAft>
                        <a:buNone/>
                      </a:pPr>
                      <a:r>
                        <a:rPr b="1" lang="en-GB"/>
                        <a:t>After FJG</a:t>
                      </a:r>
                      <a:endParaRPr b="1"/>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None/>
                      </a:pPr>
                      <a:r>
                        <a:rPr lang="en-GB" sz="1200"/>
                        <a:t>0</a:t>
                      </a:r>
                      <a:endParaRPr sz="1200"/>
                    </a:p>
                  </a:txBody>
                  <a:tcPr marT="91425" marB="91425" marR="91425" marL="91425"/>
                </a:tc>
                <a:tc>
                  <a:txBody>
                    <a:bodyPr>
                      <a:noAutofit/>
                    </a:bodyPr>
                    <a:lstStyle/>
                    <a:p>
                      <a:pPr indent="0" lvl="0" marL="0">
                        <a:spcBef>
                          <a:spcPts val="0"/>
                        </a:spcBef>
                        <a:spcAft>
                          <a:spcPts val="0"/>
                        </a:spcAft>
                        <a:buNone/>
                      </a:pPr>
                      <a:r>
                        <a:rPr lang="en-GB" sz="1200"/>
                        <a:t>Not defined yet</a:t>
                      </a:r>
                      <a:endParaRPr sz="1200"/>
                    </a:p>
                  </a:txBody>
                  <a:tcPr marT="91425" marB="91425" marR="91425" marL="91425"/>
                </a:tc>
                <a:tc>
                  <a:txBody>
                    <a:bodyPr>
                      <a:noAutofit/>
                    </a:bodyPr>
                    <a:lstStyle/>
                    <a:p>
                      <a:pPr indent="0" lvl="0" marL="0">
                        <a:spcBef>
                          <a:spcPts val="0"/>
                        </a:spcBef>
                        <a:spcAft>
                          <a:spcPts val="0"/>
                        </a:spcAft>
                        <a:buNone/>
                      </a:pPr>
                      <a:r>
                        <a:rPr lang="en-GB" sz="1200"/>
                        <a:t>⅘ member</a:t>
                      </a:r>
                      <a:endParaRPr sz="1200"/>
                    </a:p>
                  </a:txBody>
                  <a:tcPr marT="91425" marB="91425" marR="91425" marL="91425"/>
                </a:tc>
                <a:tc>
                  <a:txBody>
                    <a:bodyPr>
                      <a:noAutofit/>
                    </a:bodyPr>
                    <a:lstStyle/>
                    <a:p>
                      <a:pPr indent="0" lvl="0" marL="0" rtl="0">
                        <a:spcBef>
                          <a:spcPts val="0"/>
                        </a:spcBef>
                        <a:spcAft>
                          <a:spcPts val="0"/>
                        </a:spcAft>
                        <a:buNone/>
                      </a:pPr>
                      <a:r>
                        <a:rPr lang="en-GB" sz="1200"/>
                        <a:t>Not sure yet</a:t>
                      </a:r>
                      <a:endParaRPr sz="1200"/>
                    </a:p>
                  </a:txBody>
                  <a:tcPr marT="91425" marB="91425" marR="91425" marL="91425"/>
                </a:tc>
                <a:tc>
                  <a:txBody>
                    <a:bodyPr>
                      <a:noAutofit/>
                    </a:bodyPr>
                    <a:lstStyle/>
                    <a:p>
                      <a:pPr indent="0" lvl="0" marL="0" rtl="0">
                        <a:spcBef>
                          <a:spcPts val="0"/>
                        </a:spcBef>
                        <a:spcAft>
                          <a:spcPts val="0"/>
                        </a:spcAft>
                        <a:buNone/>
                      </a:pPr>
                      <a:r>
                        <a:rPr lang="en-GB" sz="1200"/>
                        <a:t>0</a:t>
                      </a:r>
                      <a:endParaRPr sz="1200"/>
                    </a:p>
                  </a:txBody>
                  <a:tcPr marT="91425" marB="91425" marR="91425" marL="91425"/>
                </a:tc>
                <a:tc>
                  <a:txBody>
                    <a:bodyPr>
                      <a:noAutofit/>
                    </a:bodyPr>
                    <a:lstStyle/>
                    <a:p>
                      <a:pPr indent="0" lvl="0" marL="0" rtl="0">
                        <a:spcBef>
                          <a:spcPts val="0"/>
                        </a:spcBef>
                        <a:spcAft>
                          <a:spcPts val="0"/>
                        </a:spcAft>
                        <a:buNone/>
                      </a:pPr>
                      <a:r>
                        <a:rPr lang="en-GB" sz="1200"/>
                        <a:t>0</a:t>
                      </a:r>
                      <a:endParaRPr sz="1200"/>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Diseño predeterminado">
  <a:themeElements>
    <a:clrScheme name="Diseño predeterminado">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