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4" r:id="rId4"/>
    <p:sldId id="265" r:id="rId5"/>
    <p:sldId id="267" r:id="rId6"/>
    <p:sldId id="268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73" d="100"/>
          <a:sy n="73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7B3BF0-79DD-4968-863B-DFD020B4D0F6}" type="datetimeFigureOut">
              <a:rPr lang="zh-CN" altLang="en-US"/>
              <a:pPr/>
              <a:t>2013-6-14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60D847-4A22-4406-B04E-E209F008D48C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F3847D-02AD-4154-BC53-94BC7BABDB2D}" type="slidenum">
              <a:rPr lang="zh-CN" altLang="en-US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F3847D-02AD-4154-BC53-94BC7BABDB2D}" type="slidenum">
              <a:rPr lang="zh-CN" altLang="en-US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F3847D-02AD-4154-BC53-94BC7BABDB2D}" type="slidenum">
              <a:rPr lang="zh-CN" altLang="en-US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F3847D-02AD-4154-BC53-94BC7BABDB2D}" type="slidenum">
              <a:rPr lang="zh-CN" altLang="en-US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F3847D-02AD-4154-BC53-94BC7BABDB2D}" type="slidenum">
              <a:rPr lang="zh-CN" altLang="en-US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F3847D-02AD-4154-BC53-94BC7BABDB2D}" type="slidenum">
              <a:rPr lang="zh-CN" altLang="en-US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20F4B4-4F4F-4328-AF3E-CCD275B9FD45}" type="datetimeFigureOut">
              <a:rPr lang="fr-FR" altLang="zh-CN"/>
              <a:pPr/>
              <a:t>14/06/2013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BC3DB-E840-479B-B326-AB7897272B21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ADBEED-60AB-45AD-95B3-56B109012EF3}" type="datetimeFigureOut">
              <a:rPr lang="fr-FR" altLang="zh-CN"/>
              <a:pPr/>
              <a:t>14/06/2013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C9D4F-D5C2-47FE-A581-6D2D26380F16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2FA7E3-23E4-4E01-93CF-9C681BFFD2AC}" type="datetimeFigureOut">
              <a:rPr lang="fr-FR" altLang="zh-CN"/>
              <a:pPr/>
              <a:t>14/06/2013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8D32F-BAA6-4A70-8BAD-2529AA5EB9FD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087EA6-AD9F-4B3C-ACEC-3DABF0FC9B5C}" type="datetimeFigureOut">
              <a:rPr lang="fr-FR" altLang="zh-CN"/>
              <a:pPr/>
              <a:t>14/06/2013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5FE3E-7051-40E5-94E9-7B51C6FF7DD3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C6157B-36B3-477A-B732-D5A3A95CE1AB}" type="datetimeFigureOut">
              <a:rPr lang="fr-FR" altLang="zh-CN"/>
              <a:pPr/>
              <a:t>14/06/2013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122AC-A334-4495-AE5F-604E7D3B5CEC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069810-F61F-43CC-8FD0-CA05D83C09A7}" type="datetimeFigureOut">
              <a:rPr lang="fr-FR" altLang="zh-CN"/>
              <a:pPr/>
              <a:t>14/06/2013</a:t>
            </a:fld>
            <a:endParaRPr lang="fr-CA" altLang="zh-CN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1EC72-8F44-46D8-98C8-F3DA6FDD365E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3BBA02-EA4B-415F-BEF2-6C3B03603840}" type="datetimeFigureOut">
              <a:rPr lang="fr-FR" altLang="zh-CN"/>
              <a:pPr/>
              <a:t>14/06/2013</a:t>
            </a:fld>
            <a:endParaRPr lang="fr-CA" altLang="zh-CN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88BE9-B788-40D7-A0A9-C13533077687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CD29-9CD0-4F37-8756-25F3050BE1BA}" type="datetimeFigureOut">
              <a:rPr lang="fr-FR" altLang="zh-CN"/>
              <a:pPr/>
              <a:t>14/06/2013</a:t>
            </a:fld>
            <a:endParaRPr lang="fr-CA" altLang="zh-CN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A3977-3A12-4322-8BF4-584BF4626A0D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A3B3E4-5C8A-48AD-A4B1-4D0026144BB3}" type="datetimeFigureOut">
              <a:rPr lang="fr-FR" altLang="zh-CN"/>
              <a:pPr/>
              <a:t>14/06/2013</a:t>
            </a:fld>
            <a:endParaRPr lang="fr-CA" altLang="zh-CN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6FC7F-DAA8-4052-B146-8177D27993CF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018E77-0841-4E1A-84B8-34048CA9514A}" type="datetimeFigureOut">
              <a:rPr lang="fr-FR" altLang="zh-CN"/>
              <a:pPr/>
              <a:t>14/06/2013</a:t>
            </a:fld>
            <a:endParaRPr lang="fr-CA" altLang="zh-CN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EBDA2-2BBB-4F3A-B43C-91B83325F388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4ACAB5-C63F-40F6-8760-17325A7AEDA3}" type="datetimeFigureOut">
              <a:rPr lang="fr-FR" altLang="zh-CN"/>
              <a:pPr/>
              <a:t>14/06/2013</a:t>
            </a:fld>
            <a:endParaRPr lang="fr-CA" altLang="zh-CN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zh-CN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DAEF4-4479-484B-894A-48F0B45564A1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smtClean="0"/>
              <a:t>Cliquez pour modifier le style du titre</a:t>
            </a:r>
            <a:endParaRPr lang="fr-CA" altLang="zh-CN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fr-CA" altLang="zh-CN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B8F668AF-D633-4208-9EFB-6C120F3BF27B}" type="datetimeFigureOut">
              <a:rPr lang="fr-FR" altLang="zh-CN"/>
              <a:pPr/>
              <a:t>14/06/2013</a:t>
            </a:fld>
            <a:endParaRPr lang="fr-CA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fr-CA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8FF71F9-9A9D-44F5-8DDC-5D8B656C1533}" type="slidenum">
              <a:rPr lang="fr-CA" altLang="zh-CN"/>
              <a:pPr/>
              <a:t>‹#›</a:t>
            </a:fld>
            <a:endParaRPr lang="fr-CA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" y="1697038"/>
            <a:ext cx="9067800" cy="47799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None/>
              <a:defRPr/>
            </a:pPr>
            <a:endParaRPr lang="en-US" sz="2000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sz="4000" dirty="0" smtClean="0"/>
              <a:t>Canon Vs Sheep</a:t>
            </a:r>
            <a:endParaRPr lang="en-US" sz="4000" dirty="0" smtClean="0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US" sz="3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Group 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Nikos Paraschou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Mihai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Iusan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Poorang Vosough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US" sz="3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US" sz="4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US" sz="4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76200" y="1752600"/>
            <a:ext cx="7848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Snake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Basketball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Rally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Canon Vs Sheep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To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learn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HTML5, JavaScript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Game development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24 hour code camp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Idea + Motivation</a:t>
            </a:r>
            <a:endParaRPr lang="en-US" sz="2800" dirty="0"/>
          </a:p>
        </p:txBody>
      </p:sp>
      <p:pic>
        <p:nvPicPr>
          <p:cNvPr id="2050" name="Picture 2" descr="C:\Documents and Settings\Poorang\Desktop\380396_3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4640" y="1752600"/>
            <a:ext cx="1280160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Technologies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76200" y="2057400"/>
            <a:ext cx="84105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JavaScript</a:t>
            </a: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Box2D</a:t>
            </a: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Visual Studio 2012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Windows 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 descr="C:\Documents and Settings\Poorang\Desktop\guy-tool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1828800"/>
            <a:ext cx="1333500" cy="133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Game features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0" y="1905000"/>
            <a:ext cx="84105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The game works both in </a:t>
            </a:r>
            <a:r>
              <a:rPr lang="en-US" sz="2600" dirty="0" smtClean="0"/>
              <a:t>desktops and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dirty="0" smtClean="0"/>
              <a:t> </a:t>
            </a:r>
            <a:r>
              <a:rPr lang="en-US" sz="2600" dirty="0" smtClean="0"/>
              <a:t>   </a:t>
            </a:r>
            <a:r>
              <a:rPr lang="en-US" sz="2600" dirty="0" smtClean="0"/>
              <a:t>multi-touch </a:t>
            </a:r>
            <a:r>
              <a:rPr lang="en-US" sz="2600" dirty="0" smtClean="0"/>
              <a:t>tablets.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Sound effects have been added to the game.</a:t>
            </a:r>
            <a:endParaRPr lang="en-US" sz="2600" dirty="0" smtClean="0">
              <a:latin typeface="+mn-lt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Each sheep passes the screen, the player will loose one life of his/her 5 lives.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Shooting each sheep and getting it out of the screen, the player will get one point.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 descr="C:\Documents and Settings\Poorang\Desktop\featur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1752600"/>
            <a:ext cx="1401762" cy="1051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the future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76200" y="1905000"/>
            <a:ext cx="84105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+mn-lt"/>
              </a:rPr>
              <a:t>Prepare the game for publishing.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n-lt"/>
              </a:rPr>
              <a:t>More testing for </a:t>
            </a:r>
            <a:r>
              <a:rPr lang="en-US" sz="2800" dirty="0" smtClean="0">
                <a:latin typeface="+mn-lt"/>
              </a:rPr>
              <a:t>finding bugs</a:t>
            </a:r>
            <a:r>
              <a:rPr lang="en-US" sz="2800" dirty="0" smtClean="0">
                <a:latin typeface="+mn-lt"/>
              </a:rPr>
              <a:t>.</a:t>
            </a: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n-lt"/>
              </a:rPr>
              <a:t>Add more features and effects</a:t>
            </a:r>
            <a:r>
              <a:rPr lang="en-US" sz="2800" dirty="0" smtClean="0">
                <a:latin typeface="+mn-lt"/>
              </a:rPr>
              <a:t>.</a:t>
            </a:r>
          </a:p>
          <a:p>
            <a:pPr marL="1257300" lvl="2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n-lt"/>
              </a:rPr>
              <a:t>Different enemy characters. </a:t>
            </a:r>
            <a:endParaRPr lang="en-US" sz="2800" dirty="0" smtClean="0">
              <a:latin typeface="+mn-lt"/>
            </a:endParaRPr>
          </a:p>
          <a:p>
            <a:pPr marL="1257300" lvl="2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n-lt"/>
              </a:rPr>
              <a:t>More </a:t>
            </a:r>
            <a:r>
              <a:rPr lang="en-US" sz="2800" dirty="0" smtClean="0">
                <a:latin typeface="+mn-lt"/>
              </a:rPr>
              <a:t>environments.</a:t>
            </a:r>
          </a:p>
          <a:p>
            <a:pPr marL="1257300" lvl="2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n-lt"/>
              </a:rPr>
              <a:t>Add more canons (corner and center).</a:t>
            </a:r>
            <a:endParaRPr lang="en-US" sz="2800" dirty="0" smtClean="0"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6" name="Picture 2" descr="C:\Documents and Settings\Poorang\Desktop\nex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1676400"/>
            <a:ext cx="2054636" cy="1284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Poorang\Desktop\thank-yo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1752600"/>
            <a:ext cx="66294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cation-template-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education-template-0</Template>
  <TotalTime>1296</TotalTime>
  <Words>138</Words>
  <Application>Microsoft Office PowerPoint</Application>
  <PresentationFormat>On-screen Show (4:3)</PresentationFormat>
  <Paragraphs>52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education-template-0</vt:lpstr>
      <vt:lpstr>Slide 1</vt:lpstr>
      <vt:lpstr>Idea + Motivation</vt:lpstr>
      <vt:lpstr>Technologies</vt:lpstr>
      <vt:lpstr>Game features</vt:lpstr>
      <vt:lpstr>In the future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Poorang</dc:creator>
  <cp:lastModifiedBy>Poorang</cp:lastModifiedBy>
  <cp:revision>84</cp:revision>
  <dcterms:created xsi:type="dcterms:W3CDTF">2013-02-19T09:23:06Z</dcterms:created>
  <dcterms:modified xsi:type="dcterms:W3CDTF">2013-06-15T06:13:25Z</dcterms:modified>
</cp:coreProperties>
</file>