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78"/>
    <p:restoredTop sz="94662"/>
  </p:normalViewPr>
  <p:slideViewPr>
    <p:cSldViewPr snapToGrid="0" snapToObjects="1">
      <p:cViewPr>
        <p:scale>
          <a:sx n="110" d="100"/>
          <a:sy n="110" d="100"/>
        </p:scale>
        <p:origin x="120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86209-F68A-F54D-A18A-6F0D62A652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D894B8-F0AB-AD46-AA7D-42A8F04900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E0638-D19B-7542-99C2-AFB135637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11164" y="6173785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2400" b="1"/>
            </a:lvl1pPr>
          </a:lstStyle>
          <a:p>
            <a:r>
              <a:rPr lang="en-US" dirty="0" err="1"/>
              <a:t>ImpactXchange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6DD0809-2AC2-A945-846F-0F02C4B8892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25964" y="5976469"/>
            <a:ext cx="2359183" cy="66461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71121C2-273D-EB49-9ACB-BD9CC913C1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9343" y="6001128"/>
            <a:ext cx="1622499" cy="71044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C217F13-042A-A940-BCD7-2F1D16F6232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750678" y="5976469"/>
            <a:ext cx="1571233" cy="66686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7C40051-8BEF-AC41-98A3-DE092D4636F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711842" y="5992440"/>
            <a:ext cx="1969386" cy="727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225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0F816-6824-EE4E-818B-9A1D106A7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B09C08-0A59-F047-8C4E-7E087FB47F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98CAB-260D-644E-9C31-362784D55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5A57-65BE-3F4E-83C7-115A307C12A8}" type="datetimeFigureOut">
              <a:rPr lang="en-US" smtClean="0"/>
              <a:t>5/27/24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3703A-0164-6D41-B842-21CFF8C0D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60B5B-AB8B-B343-B709-C303BE3B6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4617C-D147-F94E-A56C-F442805F8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218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B04942-FEEC-F94F-B18C-BDF0BE8616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F0DC9B-70A8-8849-97F2-5CFF2E59C0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7F2445-6EA2-9949-ADEF-6779157B1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5A57-65BE-3F4E-83C7-115A307C12A8}" type="datetimeFigureOut">
              <a:rPr lang="en-US" smtClean="0"/>
              <a:t>5/27/24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5C622-D8B4-F945-A10A-2580CCD85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1F07D-804A-F043-852D-28D365192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4617C-D147-F94E-A56C-F442805F8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993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5D8D7-07FA-D949-AFEB-DE1BC40FD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ACAF9-9DF9-A646-B2B4-1595845B7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3990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E9D54-F9DB-6A43-A939-473EC11B3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40C7A2-2A3A-CF4D-B3D3-E704BC52A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A2BB8-2A2A-7841-AEA3-86B3781D7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5A57-65BE-3F4E-83C7-115A307C12A8}" type="datetimeFigureOut">
              <a:rPr lang="en-US" smtClean="0"/>
              <a:t>5/27/24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A89FC-87C2-0F4C-8941-D13AD1985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CD92CD-2940-2C4B-9B99-2ECC4FC65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4617C-D147-F94E-A56C-F442805F8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507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270A1-239A-F34E-A60B-694F322A8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0BD21-4C7E-AF4A-9575-BC61EF8E12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51C86E-E5BB-5A47-A6A5-2A6A44E1B4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BF195B-970A-C445-99F8-5B9B60D8A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5A57-65BE-3F4E-83C7-115A307C12A8}" type="datetimeFigureOut">
              <a:rPr lang="en-US" smtClean="0"/>
              <a:t>5/27/24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858B2F-C521-0C4C-A929-764B18C2E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3381B4-021B-2C43-AA3F-B5FB3A6F2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4617C-D147-F94E-A56C-F442805F8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6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BFEFE-770F-0A40-A765-8C0EBBF2E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51E014-7B46-AA42-BA0B-215428223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695554-9C5D-3E45-9935-BB1947A63C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DC886B-28E0-7942-9CCF-84D324B471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DCB429-707E-1A48-AF15-42889D796C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AA511F-9609-5B45-8163-497302961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5A57-65BE-3F4E-83C7-115A307C12A8}" type="datetimeFigureOut">
              <a:rPr lang="en-US" smtClean="0"/>
              <a:t>5/27/24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4B39A0-3752-D843-B4AC-FEE8D03AC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B98A68-A504-7041-9BA4-988F21D5D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4617C-D147-F94E-A56C-F442805F8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20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0D99D-3056-FB49-8F5D-0E4461193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F903D5-3C00-B944-BC7B-0F0AB8FD4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5A57-65BE-3F4E-83C7-115A307C12A8}" type="datetimeFigureOut">
              <a:rPr lang="en-US" smtClean="0"/>
              <a:t>5/27/24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14F8E9-A55C-4941-A929-C5630871C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D667D0-BC69-0443-BCC8-FAEB9F33B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4617C-D147-F94E-A56C-F442805F8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71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E75C2-383B-2847-99D2-8E656DF26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5A57-65BE-3F4E-83C7-115A307C12A8}" type="datetimeFigureOut">
              <a:rPr lang="en-US" smtClean="0"/>
              <a:t>5/27/24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74C745-AD90-B84A-BFEA-CFEF7B7AE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FDC1D1-B1D5-8940-952F-852F82D0B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4617C-D147-F94E-A56C-F442805F8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645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646DB-F3D7-0D4F-AFF8-257BEE46B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6BE8E-3E4A-3F4D-82DC-B027946E0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37BE55-9526-9B42-B60E-7FD3563D21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67BB0A-7F2B-AB4C-B7FE-F8E391C1F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5A57-65BE-3F4E-83C7-115A307C12A8}" type="datetimeFigureOut">
              <a:rPr lang="en-US" smtClean="0"/>
              <a:t>5/27/24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6A17D0-52D4-0A46-83CA-9E5F8DC90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EF2607-7D27-7045-ACB9-1329F6A58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4617C-D147-F94E-A56C-F442805F8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664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A5F84-A38D-7D40-95A0-49F32D473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935723-EF95-4546-B7C5-CABFF542A5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339C31-7EF7-1146-A93E-51E10A96D7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34EC3B-BE6E-AB4D-B6CA-1EE90C002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5A57-65BE-3F4E-83C7-115A307C12A8}" type="datetimeFigureOut">
              <a:rPr lang="en-US" smtClean="0"/>
              <a:t>5/27/24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1BA97E-5ADA-4248-AC8C-6D85D3EC0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D0C593-B17C-484C-B835-23F68CE51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4617C-D147-F94E-A56C-F442805F8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233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97E13F-A57E-D747-833F-8007B4EA4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7788B8-1FC3-B146-AEB6-C7F01CF63B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6487A-99A0-3A43-959F-D0A06D7276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B5A57-65BE-3F4E-83C7-115A307C12A8}" type="datetimeFigureOut">
              <a:rPr lang="en-US" smtClean="0"/>
              <a:t>5/27/24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93DB10-D5CD-9C48-A13C-930F06099A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/>
              <a:t>ImpactXchange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584B3D-632A-0147-B067-2076F1A7A5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4617C-D147-F94E-A56C-F442805F8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04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666DA-61BC-294B-9149-711EE5B8D4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Topic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66FD01-2C8E-ED48-A143-02949FA436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Team members</a:t>
            </a:r>
          </a:p>
        </p:txBody>
      </p:sp>
    </p:spTree>
    <p:extLst>
      <p:ext uri="{BB962C8B-B14F-4D97-AF65-F5344CB8AC3E}">
        <p14:creationId xmlns:p14="http://schemas.microsoft.com/office/powerpoint/2010/main" val="1753734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F5278-37B8-0548-B9AD-DA0AD7972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74115-7DCC-1D44-BD44-7EFFD2D97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135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4504B-7245-074B-B595-96AFB6726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EDE60-49BE-C54B-82D4-D3F169EFA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description of the intended solution</a:t>
            </a:r>
          </a:p>
          <a:p>
            <a:r>
              <a:rPr lang="en-US" dirty="0"/>
              <a:t>Solution features:</a:t>
            </a:r>
          </a:p>
          <a:p>
            <a:pPr lvl="1"/>
            <a:r>
              <a:rPr lang="en-US" dirty="0"/>
              <a:t>1</a:t>
            </a:r>
          </a:p>
          <a:p>
            <a:pPr lvl="1"/>
            <a:r>
              <a:rPr lang="en-US" dirty="0"/>
              <a:t>2</a:t>
            </a:r>
          </a:p>
          <a:p>
            <a:pPr lvl="1"/>
            <a:r>
              <a:rPr lang="en-US" dirty="0"/>
              <a:t>3 </a:t>
            </a:r>
          </a:p>
        </p:txBody>
      </p:sp>
    </p:spTree>
    <p:extLst>
      <p:ext uri="{BB962C8B-B14F-4D97-AF65-F5344CB8AC3E}">
        <p14:creationId xmlns:p14="http://schemas.microsoft.com/office/powerpoint/2010/main" val="3395355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7CD38-FEAC-9640-AEE0-8B16FE615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architecture (high level)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144B7-80CA-CD4D-89FA-8B71D0866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138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4710A-3D56-194D-A253-EF16A8402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Used technologies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B698A-3682-1041-9FAA-1BDCA7DEE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015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E4D21-33E5-8749-AF63-7C34BB4B1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for energy efficiency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0FCA1-02EA-764D-AE89-4368818E5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Green coding practices used</a:t>
            </a:r>
          </a:p>
        </p:txBody>
      </p:sp>
    </p:spTree>
    <p:extLst>
      <p:ext uri="{BB962C8B-B14F-4D97-AF65-F5344CB8AC3E}">
        <p14:creationId xmlns:p14="http://schemas.microsoft.com/office/powerpoint/2010/main" val="435659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6F589-38BC-6E40-88F8-77C38FF02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efficiency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09704-9177-034E-944F-966A0BC3B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Metrics</a:t>
            </a:r>
          </a:p>
          <a:p>
            <a:r>
              <a:rPr lang="en-US" dirty="0"/>
              <a:t>Measurement process</a:t>
            </a:r>
          </a:p>
        </p:txBody>
      </p:sp>
    </p:spTree>
    <p:extLst>
      <p:ext uri="{BB962C8B-B14F-4D97-AF65-F5344CB8AC3E}">
        <p14:creationId xmlns:p14="http://schemas.microsoft.com/office/powerpoint/2010/main" val="300060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D16FF-A407-0644-85D3-9C2DC4D2E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 used for energy measurements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97F6D-C399-AF47-A54E-0F69B18AC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411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B574D-6B6B-0E46-BC10-FD9373D98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 to </a:t>
            </a:r>
            <a:r>
              <a:rPr lang="en-US"/>
              <a:t>given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30C29-A437-5F44-98D5-7573958E9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44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50</Words>
  <Application>Microsoft Macintosh PowerPoint</Application>
  <PresentationFormat>Widescreen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Topic</vt:lpstr>
      <vt:lpstr>About the challenge</vt:lpstr>
      <vt:lpstr>Solution description</vt:lpstr>
      <vt:lpstr>Solution architecture (high level)</vt:lpstr>
      <vt:lpstr>Used technologies</vt:lpstr>
      <vt:lpstr>Planning for energy efficiency</vt:lpstr>
      <vt:lpstr>Measuring efficiency</vt:lpstr>
      <vt:lpstr>Tools used for energy measurements</vt:lpstr>
      <vt:lpstr>Reflection to given guidelines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</dc:title>
  <dc:creator>Jari Porras</dc:creator>
  <cp:lastModifiedBy>Jari Porras</cp:lastModifiedBy>
  <cp:revision>3</cp:revision>
  <dcterms:created xsi:type="dcterms:W3CDTF">2024-05-27T13:13:52Z</dcterms:created>
  <dcterms:modified xsi:type="dcterms:W3CDTF">2024-05-27T13:37:55Z</dcterms:modified>
</cp:coreProperties>
</file>