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4" roundtripDataSignature="AMtx7midICW8SgciFKErqqnk9LB4tkXp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i-FI"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e2e55b8a2c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e2e55b8a2c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fi-FI"/>
              <a:t>Software tools for measuring energy consumption offer a convenient alternative to hardware solutions, especially appealing to software developers with limited electronics knowledge. These tools are generally free, easy to set up, and provide a practical albeit less precise measurement compared to hardware.</a:t>
            </a:r>
            <a:endParaRPr/>
          </a:p>
        </p:txBody>
      </p:sp>
      <p:sp>
        <p:nvSpPr>
          <p:cNvPr id="155" name="Google Shape;155;g2e2e55b8a2c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fi-FI"/>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e2e55b8a2c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e2e55b8a2c_0_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lang="fi-FI"/>
              <a:t>Due to the need for direct hardware access, software-based energy measurement tools are often specific to certain devices or manufacturers, such as Intel PCM for Intel devices. Additionally, the diversity in operating systems further complicates the development of a universal tool, as different systems interact uniquely with applications.</a:t>
            </a:r>
            <a:endParaRPr/>
          </a:p>
          <a:p>
            <a:pPr indent="0" lvl="0" marL="0" rtl="0" algn="l">
              <a:spcBef>
                <a:spcPts val="1200"/>
              </a:spcBef>
              <a:spcAft>
                <a:spcPts val="0"/>
              </a:spcAft>
              <a:buNone/>
            </a:pPr>
            <a:r>
              <a:t/>
            </a:r>
            <a:endParaRPr/>
          </a:p>
        </p:txBody>
      </p:sp>
      <p:sp>
        <p:nvSpPr>
          <p:cNvPr id="162" name="Google Shape;162;g2e2e55b8a2c_0_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e2e55b8a2c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e2e55b8a2c_0_1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lnSpc>
                <a:spcPct val="115000"/>
              </a:lnSpc>
              <a:spcBef>
                <a:spcPts val="1200"/>
              </a:spcBef>
              <a:spcAft>
                <a:spcPts val="0"/>
              </a:spcAft>
              <a:buNone/>
            </a:pPr>
            <a:r>
              <a:rPr lang="fi-FI"/>
              <a:t>Intel PCM allows developers to easily create power-monitoring applications across multiple operating systems and Intel processor types. Syspower offers a straightforward energy measurement solution for Mac users, while the Website Carbon Calculator provides an accessible online platform for estimating the carbon footprint of websites.</a:t>
            </a:r>
            <a:endParaRPr/>
          </a:p>
          <a:p>
            <a:pPr indent="0" lvl="0" marL="0" rtl="0" algn="l">
              <a:lnSpc>
                <a:spcPct val="115000"/>
              </a:lnSpc>
              <a:spcBef>
                <a:spcPts val="1200"/>
              </a:spcBef>
              <a:spcAft>
                <a:spcPts val="0"/>
              </a:spcAft>
              <a:buClr>
                <a:schemeClr val="dk1"/>
              </a:buClr>
              <a:buSzPts val="1100"/>
              <a:buFont typeface="Arial"/>
              <a:buNone/>
            </a:pPr>
            <a:r>
              <a:rPr lang="fi-FI"/>
              <a:t>Windows Energy Estimation Engine (E3) is a built-in tool in Windows OS for measuring the power consumption of applications. Linux users have options like Powerstat, which provides average power consumption readings in Watts using the Intel RAPL interface, and PowerTOP, which additionally allows for real-time adjustments in power usage profiles.</a:t>
            </a:r>
            <a:endParaRPr/>
          </a:p>
          <a:p>
            <a:pPr indent="0" lvl="0" marL="0" rtl="0" algn="l">
              <a:spcBef>
                <a:spcPts val="1200"/>
              </a:spcBef>
              <a:spcAft>
                <a:spcPts val="0"/>
              </a:spcAft>
              <a:buNone/>
            </a:pPr>
            <a:r>
              <a:t/>
            </a:r>
            <a:endParaRPr/>
          </a:p>
        </p:txBody>
      </p:sp>
      <p:sp>
        <p:nvSpPr>
          <p:cNvPr id="169" name="Google Shape;169;g2e2e55b8a2c_0_1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e2e55b8a2c_0_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e2e55b8a2c_0_3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fi-FI"/>
              <a:t>Perf is a Linux tool that directly measures energy consumption in Joules, allowing for component-specific monitoring, such as focusing on just the RAM or CPU. Nvidia SMI is tailored for Nvidia GPUs, using the Nvidia Management Library to provide detailed monitoring and management of GPU power consumption.</a:t>
            </a:r>
            <a:endParaRPr/>
          </a:p>
        </p:txBody>
      </p:sp>
      <p:sp>
        <p:nvSpPr>
          <p:cNvPr id="176" name="Google Shape;176;g2e2e55b8a2c_0_3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832ffce79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832ffce79a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g2832ffce79a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e2e55b8a2c_0_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g2e2e55b8a2c_0_2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g2e2e55b8a2c_0_2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e29b41134f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2e29b41134f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g2e29b41134f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fi-FI"/>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nsi violetti">
  <p:cSld name="Kansi violetti">
    <p:bg>
      <p:bgPr>
        <a:solidFill>
          <a:schemeClr val="accent2"/>
        </a:solidFill>
      </p:bgPr>
    </p:bg>
    <p:spTree>
      <p:nvGrpSpPr>
        <p:cNvPr id="15" name="Shape 15"/>
        <p:cNvGrpSpPr/>
        <p:nvPr/>
      </p:nvGrpSpPr>
      <p:grpSpPr>
        <a:xfrm>
          <a:off x="0" y="0"/>
          <a:ext cx="0" cy="0"/>
          <a:chOff x="0" y="0"/>
          <a:chExt cx="0" cy="0"/>
        </a:xfrm>
      </p:grpSpPr>
      <p:sp>
        <p:nvSpPr>
          <p:cNvPr id="16" name="Google Shape;16;p7"/>
          <p:cNvSpPr txBox="1"/>
          <p:nvPr>
            <p:ph type="ctrTitle"/>
          </p:nvPr>
        </p:nvSpPr>
        <p:spPr>
          <a:xfrm>
            <a:off x="868018" y="910802"/>
            <a:ext cx="10440000" cy="27515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9600"/>
              <a:buFont typeface="Arial"/>
              <a:buNone/>
              <a:defRPr b="1" sz="9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7"/>
          <p:cNvSpPr txBox="1"/>
          <p:nvPr>
            <p:ph idx="1" type="subTitle"/>
          </p:nvPr>
        </p:nvSpPr>
        <p:spPr>
          <a:xfrm>
            <a:off x="868018" y="3973860"/>
            <a:ext cx="7478692" cy="674339"/>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2000"/>
              <a:buNone/>
              <a:defRPr b="1" sz="20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7"/>
          <p:cNvSpPr txBox="1"/>
          <p:nvPr>
            <p:ph idx="2" type="body"/>
          </p:nvPr>
        </p:nvSpPr>
        <p:spPr>
          <a:xfrm>
            <a:off x="868018" y="4745772"/>
            <a:ext cx="7478692" cy="32767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solidFill>
                  <a:schemeClr val="dk1"/>
                </a:solidFill>
              </a:defRPr>
            </a:lvl1pPr>
            <a:lvl2pPr indent="-228600" lvl="1" marL="914400" algn="l">
              <a:lnSpc>
                <a:spcPct val="90000"/>
              </a:lnSpc>
              <a:spcBef>
                <a:spcPts val="500"/>
              </a:spcBef>
              <a:spcAft>
                <a:spcPts val="0"/>
              </a:spcAft>
              <a:buClr>
                <a:schemeClr val="accent5"/>
              </a:buClr>
              <a:buSzPts val="2400"/>
              <a:buNone/>
              <a:defRPr>
                <a:solidFill>
                  <a:schemeClr val="accent5"/>
                </a:solidFill>
              </a:defRPr>
            </a:lvl2pPr>
            <a:lvl3pPr indent="-228600" lvl="2" marL="1371600" algn="l">
              <a:lnSpc>
                <a:spcPct val="90000"/>
              </a:lnSpc>
              <a:spcBef>
                <a:spcPts val="500"/>
              </a:spcBef>
              <a:spcAft>
                <a:spcPts val="0"/>
              </a:spcAft>
              <a:buClr>
                <a:schemeClr val="accent5"/>
              </a:buClr>
              <a:buSzPts val="2000"/>
              <a:buNone/>
              <a:defRPr>
                <a:solidFill>
                  <a:schemeClr val="accent5"/>
                </a:solidFill>
              </a:defRPr>
            </a:lvl3pPr>
            <a:lvl4pPr indent="-228600" lvl="3" marL="1828800" algn="l">
              <a:lnSpc>
                <a:spcPct val="90000"/>
              </a:lnSpc>
              <a:spcBef>
                <a:spcPts val="500"/>
              </a:spcBef>
              <a:spcAft>
                <a:spcPts val="0"/>
              </a:spcAft>
              <a:buClr>
                <a:schemeClr val="accent5"/>
              </a:buClr>
              <a:buSzPts val="1800"/>
              <a:buNone/>
              <a:defRPr>
                <a:solidFill>
                  <a:schemeClr val="accent5"/>
                </a:solidFill>
              </a:defRPr>
            </a:lvl4pPr>
            <a:lvl5pPr indent="-228600" lvl="4" marL="2286000" algn="l">
              <a:lnSpc>
                <a:spcPct val="90000"/>
              </a:lnSpc>
              <a:spcBef>
                <a:spcPts val="500"/>
              </a:spcBef>
              <a:spcAft>
                <a:spcPts val="0"/>
              </a:spcAft>
              <a:buClr>
                <a:schemeClr val="accent5"/>
              </a:buClr>
              <a:buSzPts val="1800"/>
              <a:buNone/>
              <a:defRPr>
                <a:solidFill>
                  <a:schemeClr val="accent5"/>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Logo of the University of Turku with the winged torch emblem and the text University of Turku." id="19" name="Google Shape;19;p7"/>
          <p:cNvPicPr preferRelativeResize="0"/>
          <p:nvPr/>
        </p:nvPicPr>
        <p:blipFill rotWithShape="1">
          <a:blip r:embed="rId2">
            <a:alphaModFix/>
          </a:blip>
          <a:srcRect b="0" l="0" r="0" t="0"/>
          <a:stretch/>
        </p:blipFill>
        <p:spPr>
          <a:xfrm>
            <a:off x="8669366" y="5193622"/>
            <a:ext cx="3192434" cy="1182085"/>
          </a:xfrm>
          <a:prstGeom prst="rect">
            <a:avLst/>
          </a:prstGeom>
          <a:noFill/>
          <a:ln>
            <a:noFill/>
          </a:ln>
        </p:spPr>
      </p:pic>
      <p:sp>
        <p:nvSpPr>
          <p:cNvPr id="20" name="Google Shape;20;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7"/>
          <p:cNvSpPr txBox="1"/>
          <p:nvPr>
            <p:ph idx="12" type="sldNum"/>
          </p:nvPr>
        </p:nvSpPr>
        <p:spPr>
          <a:xfrm>
            <a:off x="8804753"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lt1"/>
                </a:solidFill>
                <a:latin typeface="Arial"/>
                <a:ea typeface="Arial"/>
                <a:cs typeface="Arial"/>
                <a:sym typeface="Arial"/>
              </a:defRPr>
            </a:lvl1pPr>
            <a:lvl2pPr indent="0" lvl="1" marL="0" algn="r">
              <a:spcBef>
                <a:spcPts val="0"/>
              </a:spcBef>
              <a:buNone/>
              <a:defRPr b="0" i="0" sz="1050" u="none" cap="none" strike="noStrike">
                <a:solidFill>
                  <a:schemeClr val="lt1"/>
                </a:solidFill>
                <a:latin typeface="Arial"/>
                <a:ea typeface="Arial"/>
                <a:cs typeface="Arial"/>
                <a:sym typeface="Arial"/>
              </a:defRPr>
            </a:lvl2pPr>
            <a:lvl3pPr indent="0" lvl="2" marL="0" algn="r">
              <a:spcBef>
                <a:spcPts val="0"/>
              </a:spcBef>
              <a:buNone/>
              <a:defRPr b="0" i="0" sz="1050" u="none" cap="none" strike="noStrike">
                <a:solidFill>
                  <a:schemeClr val="lt1"/>
                </a:solidFill>
                <a:latin typeface="Arial"/>
                <a:ea typeface="Arial"/>
                <a:cs typeface="Arial"/>
                <a:sym typeface="Arial"/>
              </a:defRPr>
            </a:lvl3pPr>
            <a:lvl4pPr indent="0" lvl="3" marL="0" algn="r">
              <a:spcBef>
                <a:spcPts val="0"/>
              </a:spcBef>
              <a:buNone/>
              <a:defRPr b="0" i="0" sz="1050" u="none" cap="none" strike="noStrike">
                <a:solidFill>
                  <a:schemeClr val="lt1"/>
                </a:solidFill>
                <a:latin typeface="Arial"/>
                <a:ea typeface="Arial"/>
                <a:cs typeface="Arial"/>
                <a:sym typeface="Arial"/>
              </a:defRPr>
            </a:lvl4pPr>
            <a:lvl5pPr indent="0" lvl="4" marL="0" algn="r">
              <a:spcBef>
                <a:spcPts val="0"/>
              </a:spcBef>
              <a:buNone/>
              <a:defRPr b="0" i="0" sz="1050" u="none" cap="none" strike="noStrike">
                <a:solidFill>
                  <a:schemeClr val="lt1"/>
                </a:solidFill>
                <a:latin typeface="Arial"/>
                <a:ea typeface="Arial"/>
                <a:cs typeface="Arial"/>
                <a:sym typeface="Arial"/>
              </a:defRPr>
            </a:lvl5pPr>
            <a:lvl6pPr indent="0" lvl="5" marL="0" algn="r">
              <a:spcBef>
                <a:spcPts val="0"/>
              </a:spcBef>
              <a:buNone/>
              <a:defRPr b="0" i="0" sz="1050" u="none" cap="none" strike="noStrike">
                <a:solidFill>
                  <a:schemeClr val="lt1"/>
                </a:solidFill>
                <a:latin typeface="Arial"/>
                <a:ea typeface="Arial"/>
                <a:cs typeface="Arial"/>
                <a:sym typeface="Arial"/>
              </a:defRPr>
            </a:lvl6pPr>
            <a:lvl7pPr indent="0" lvl="6" marL="0" algn="r">
              <a:spcBef>
                <a:spcPts val="0"/>
              </a:spcBef>
              <a:buNone/>
              <a:defRPr b="0" i="0" sz="1050" u="none" cap="none" strike="noStrike">
                <a:solidFill>
                  <a:schemeClr val="lt1"/>
                </a:solidFill>
                <a:latin typeface="Arial"/>
                <a:ea typeface="Arial"/>
                <a:cs typeface="Arial"/>
                <a:sym typeface="Arial"/>
              </a:defRPr>
            </a:lvl7pPr>
            <a:lvl8pPr indent="0" lvl="7" marL="0" algn="r">
              <a:spcBef>
                <a:spcPts val="0"/>
              </a:spcBef>
              <a:buNone/>
              <a:defRPr b="0" i="0" sz="1050" u="none" cap="none" strike="noStrike">
                <a:solidFill>
                  <a:schemeClr val="lt1"/>
                </a:solidFill>
                <a:latin typeface="Arial"/>
                <a:ea typeface="Arial"/>
                <a:cs typeface="Arial"/>
                <a:sym typeface="Arial"/>
              </a:defRPr>
            </a:lvl8pPr>
            <a:lvl9pPr indent="0" lvl="8" marL="0" algn="r">
              <a:spcBef>
                <a:spcPts val="0"/>
              </a:spcBef>
              <a:buNone/>
              <a:defRPr b="0" i="0" sz="105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tsikko ja ingressi">
  <p:cSld name="Otsikko ja ingressi">
    <p:spTree>
      <p:nvGrpSpPr>
        <p:cNvPr id="76" name="Shape 76"/>
        <p:cNvGrpSpPr/>
        <p:nvPr/>
      </p:nvGrpSpPr>
      <p:grpSpPr>
        <a:xfrm>
          <a:off x="0" y="0"/>
          <a:ext cx="0" cy="0"/>
          <a:chOff x="0" y="0"/>
          <a:chExt cx="0" cy="0"/>
        </a:xfrm>
      </p:grpSpPr>
      <p:sp>
        <p:nvSpPr>
          <p:cNvPr id="77" name="Google Shape;77;p16"/>
          <p:cNvSpPr txBox="1"/>
          <p:nvPr>
            <p:ph type="title"/>
          </p:nvPr>
        </p:nvSpPr>
        <p:spPr>
          <a:xfrm>
            <a:off x="547200" y="1673225"/>
            <a:ext cx="4780800" cy="351155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5000"/>
              <a:buFont typeface="Arial"/>
              <a:buNone/>
              <a:defRPr b="1" sz="5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6"/>
          <p:cNvSpPr txBox="1"/>
          <p:nvPr>
            <p:ph idx="1" type="body"/>
          </p:nvPr>
        </p:nvSpPr>
        <p:spPr>
          <a:xfrm>
            <a:off x="7272000" y="1227388"/>
            <a:ext cx="4534256" cy="4403224"/>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9" name="Google Shape;79;p16"/>
          <p:cNvPicPr preferRelativeResize="0"/>
          <p:nvPr/>
        </p:nvPicPr>
        <p:blipFill rotWithShape="1">
          <a:blip r:embed="rId2">
            <a:alphaModFix/>
          </a:blip>
          <a:srcRect b="0" l="0" r="0" t="0"/>
          <a:stretch/>
        </p:blipFill>
        <p:spPr>
          <a:xfrm>
            <a:off x="5217464" y="2075205"/>
            <a:ext cx="1757071" cy="2707589"/>
          </a:xfrm>
          <a:prstGeom prst="rect">
            <a:avLst/>
          </a:prstGeom>
          <a:noFill/>
          <a:ln>
            <a:noFill/>
          </a:ln>
        </p:spPr>
      </p:pic>
      <p:sp>
        <p:nvSpPr>
          <p:cNvPr id="80" name="Google Shape;80;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6"/>
          <p:cNvSpPr txBox="1"/>
          <p:nvPr>
            <p:ph idx="12" type="sldNum"/>
          </p:nvPr>
        </p:nvSpPr>
        <p:spPr>
          <a:xfrm>
            <a:off x="8610600" y="6356350"/>
            <a:ext cx="120703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rgbClr val="888888"/>
                </a:solidFill>
                <a:latin typeface="Arial"/>
                <a:ea typeface="Arial"/>
                <a:cs typeface="Arial"/>
                <a:sym typeface="Arial"/>
              </a:defRPr>
            </a:lvl1pPr>
            <a:lvl2pPr indent="0" lvl="1" marL="0" algn="r">
              <a:spcBef>
                <a:spcPts val="0"/>
              </a:spcBef>
              <a:buNone/>
              <a:defRPr b="0" i="0" sz="1050" u="none" cap="none" strike="noStrike">
                <a:solidFill>
                  <a:srgbClr val="888888"/>
                </a:solidFill>
                <a:latin typeface="Arial"/>
                <a:ea typeface="Arial"/>
                <a:cs typeface="Arial"/>
                <a:sym typeface="Arial"/>
              </a:defRPr>
            </a:lvl2pPr>
            <a:lvl3pPr indent="0" lvl="2" marL="0" algn="r">
              <a:spcBef>
                <a:spcPts val="0"/>
              </a:spcBef>
              <a:buNone/>
              <a:defRPr b="0" i="0" sz="1050" u="none" cap="none" strike="noStrike">
                <a:solidFill>
                  <a:srgbClr val="888888"/>
                </a:solidFill>
                <a:latin typeface="Arial"/>
                <a:ea typeface="Arial"/>
                <a:cs typeface="Arial"/>
                <a:sym typeface="Arial"/>
              </a:defRPr>
            </a:lvl3pPr>
            <a:lvl4pPr indent="0" lvl="3" marL="0" algn="r">
              <a:spcBef>
                <a:spcPts val="0"/>
              </a:spcBef>
              <a:buNone/>
              <a:defRPr b="0" i="0" sz="1050" u="none" cap="none" strike="noStrike">
                <a:solidFill>
                  <a:srgbClr val="888888"/>
                </a:solidFill>
                <a:latin typeface="Arial"/>
                <a:ea typeface="Arial"/>
                <a:cs typeface="Arial"/>
                <a:sym typeface="Arial"/>
              </a:defRPr>
            </a:lvl4pPr>
            <a:lvl5pPr indent="0" lvl="4" marL="0" algn="r">
              <a:spcBef>
                <a:spcPts val="0"/>
              </a:spcBef>
              <a:buNone/>
              <a:defRPr b="0" i="0" sz="1050" u="none" cap="none" strike="noStrike">
                <a:solidFill>
                  <a:srgbClr val="888888"/>
                </a:solidFill>
                <a:latin typeface="Arial"/>
                <a:ea typeface="Arial"/>
                <a:cs typeface="Arial"/>
                <a:sym typeface="Arial"/>
              </a:defRPr>
            </a:lvl5pPr>
            <a:lvl6pPr indent="0" lvl="5" marL="0" algn="r">
              <a:spcBef>
                <a:spcPts val="0"/>
              </a:spcBef>
              <a:buNone/>
              <a:defRPr b="0" i="0" sz="1050" u="none" cap="none" strike="noStrike">
                <a:solidFill>
                  <a:srgbClr val="888888"/>
                </a:solidFill>
                <a:latin typeface="Arial"/>
                <a:ea typeface="Arial"/>
                <a:cs typeface="Arial"/>
                <a:sym typeface="Arial"/>
              </a:defRPr>
            </a:lvl6pPr>
            <a:lvl7pPr indent="0" lvl="6" marL="0" algn="r">
              <a:spcBef>
                <a:spcPts val="0"/>
              </a:spcBef>
              <a:buNone/>
              <a:defRPr b="0" i="0" sz="1050" u="none" cap="none" strike="noStrike">
                <a:solidFill>
                  <a:srgbClr val="888888"/>
                </a:solidFill>
                <a:latin typeface="Arial"/>
                <a:ea typeface="Arial"/>
                <a:cs typeface="Arial"/>
                <a:sym typeface="Arial"/>
              </a:defRPr>
            </a:lvl7pPr>
            <a:lvl8pPr indent="0" lvl="7" marL="0" algn="r">
              <a:spcBef>
                <a:spcPts val="0"/>
              </a:spcBef>
              <a:buNone/>
              <a:defRPr b="0" i="0" sz="1050" u="none" cap="none" strike="noStrike">
                <a:solidFill>
                  <a:srgbClr val="888888"/>
                </a:solidFill>
                <a:latin typeface="Arial"/>
                <a:ea typeface="Arial"/>
                <a:cs typeface="Arial"/>
                <a:sym typeface="Arial"/>
              </a:defRPr>
            </a:lvl8pPr>
            <a:lvl9pPr indent="0" lvl="8" marL="0" algn="r">
              <a:spcBef>
                <a:spcPts val="0"/>
              </a:spcBef>
              <a:buNone/>
              <a:defRPr b="0" i="0" sz="105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
        <p:nvSpPr>
          <p:cNvPr id="82" name="Google Shape;82;p16"/>
          <p:cNvSpPr txBox="1"/>
          <p:nvPr>
            <p:ph idx="10" type="dt"/>
          </p:nvPr>
        </p:nvSpPr>
        <p:spPr>
          <a:xfrm>
            <a:off x="1078028"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id="83" name="Google Shape;83;p16"/>
          <p:cNvPicPr preferRelativeResize="0"/>
          <p:nvPr/>
        </p:nvPicPr>
        <p:blipFill rotWithShape="1">
          <a:blip r:embed="rId3">
            <a:alphaModFix/>
          </a:blip>
          <a:srcRect b="0" l="0" r="0" t="0"/>
          <a:stretch/>
        </p:blipFill>
        <p:spPr>
          <a:xfrm>
            <a:off x="9817630" y="5935127"/>
            <a:ext cx="2374370" cy="88321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sältö ja kuva valkoinen">
  <p:cSld name="Sisältö ja kuva valkoinen">
    <p:spTree>
      <p:nvGrpSpPr>
        <p:cNvPr id="84" name="Shape 84"/>
        <p:cNvGrpSpPr/>
        <p:nvPr/>
      </p:nvGrpSpPr>
      <p:grpSpPr>
        <a:xfrm>
          <a:off x="0" y="0"/>
          <a:ext cx="0" cy="0"/>
          <a:chOff x="0" y="0"/>
          <a:chExt cx="0" cy="0"/>
        </a:xfrm>
      </p:grpSpPr>
      <p:sp>
        <p:nvSpPr>
          <p:cNvPr id="85" name="Google Shape;85;p17"/>
          <p:cNvSpPr txBox="1"/>
          <p:nvPr>
            <p:ph type="title"/>
          </p:nvPr>
        </p:nvSpPr>
        <p:spPr>
          <a:xfrm>
            <a:off x="1078029" y="397575"/>
            <a:ext cx="5017972" cy="1231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000"/>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7"/>
          <p:cNvSpPr txBox="1"/>
          <p:nvPr>
            <p:ph idx="1" type="body"/>
          </p:nvPr>
        </p:nvSpPr>
        <p:spPr>
          <a:xfrm>
            <a:off x="1078027" y="1887088"/>
            <a:ext cx="5017971" cy="4013427"/>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Char char="•"/>
              <a:defRPr>
                <a:solidFill>
                  <a:schemeClr val="dk1"/>
                </a:solidFill>
              </a:defRPr>
            </a:lvl1pPr>
            <a:lvl2pPr indent="-381000" lvl="1" marL="914400" algn="l">
              <a:lnSpc>
                <a:spcPct val="90000"/>
              </a:lnSpc>
              <a:spcBef>
                <a:spcPts val="500"/>
              </a:spcBef>
              <a:spcAft>
                <a:spcPts val="0"/>
              </a:spcAft>
              <a:buClr>
                <a:schemeClr val="dk1"/>
              </a:buClr>
              <a:buSzPts val="2400"/>
              <a:buChar char="•"/>
              <a:defRPr>
                <a:solidFill>
                  <a:schemeClr val="dk1"/>
                </a:solidFill>
              </a:defRPr>
            </a:lvl2pPr>
            <a:lvl3pPr indent="-355600" lvl="2" marL="1371600" algn="l">
              <a:lnSpc>
                <a:spcPct val="90000"/>
              </a:lnSpc>
              <a:spcBef>
                <a:spcPts val="500"/>
              </a:spcBef>
              <a:spcAft>
                <a:spcPts val="0"/>
              </a:spcAft>
              <a:buClr>
                <a:schemeClr val="dk1"/>
              </a:buClr>
              <a:buSzPts val="2000"/>
              <a:buChar char="•"/>
              <a:defRPr>
                <a:solidFill>
                  <a:schemeClr val="dk1"/>
                </a:solidFill>
              </a:defRPr>
            </a:lvl3pPr>
            <a:lvl4pPr indent="-342900" lvl="3" marL="1828800" algn="l">
              <a:lnSpc>
                <a:spcPct val="90000"/>
              </a:lnSpc>
              <a:spcBef>
                <a:spcPts val="500"/>
              </a:spcBef>
              <a:spcAft>
                <a:spcPts val="0"/>
              </a:spcAft>
              <a:buClr>
                <a:schemeClr val="dk1"/>
              </a:buClr>
              <a:buSzPts val="1800"/>
              <a:buChar char="•"/>
              <a:defRPr>
                <a:solidFill>
                  <a:schemeClr val="dk1"/>
                </a:solidFill>
              </a:defRPr>
            </a:lvl4pPr>
            <a:lvl5pPr indent="-342900" lvl="4" marL="2286000" algn="l">
              <a:lnSpc>
                <a:spcPct val="90000"/>
              </a:lnSpc>
              <a:spcBef>
                <a:spcPts val="500"/>
              </a:spcBef>
              <a:spcAft>
                <a:spcPts val="0"/>
              </a:spcAft>
              <a:buClr>
                <a:schemeClr val="dk1"/>
              </a:buClr>
              <a:buSzPts val="1800"/>
              <a:buChar char="•"/>
              <a:defRPr>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17"/>
          <p:cNvSpPr txBox="1"/>
          <p:nvPr>
            <p:ph idx="2" type="body"/>
          </p:nvPr>
        </p:nvSpPr>
        <p:spPr>
          <a:xfrm rot="2700000">
            <a:off x="6722429" y="3215374"/>
            <a:ext cx="427255" cy="427255"/>
          </a:xfrm>
          <a:prstGeom prst="rect">
            <a:avLst/>
          </a:prstGeom>
          <a:solidFill>
            <a:schemeClr val="lt2"/>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
              <a:buNone/>
              <a:defRPr sz="400">
                <a:solidFill>
                  <a:schemeClr val="lt1"/>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17"/>
          <p:cNvSpPr/>
          <p:nvPr>
            <p:ph idx="3" type="pic"/>
          </p:nvPr>
        </p:nvSpPr>
        <p:spPr>
          <a:xfrm>
            <a:off x="6972300" y="0"/>
            <a:ext cx="5219700" cy="6858000"/>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sältö ja kuva - musta">
  <p:cSld name="Sisältö ja kuva - musta">
    <p:bg>
      <p:bgPr>
        <a:solidFill>
          <a:schemeClr val="dk1"/>
        </a:solidFill>
      </p:bgPr>
    </p:bg>
    <p:spTree>
      <p:nvGrpSpPr>
        <p:cNvPr id="89" name="Shape 89"/>
        <p:cNvGrpSpPr/>
        <p:nvPr/>
      </p:nvGrpSpPr>
      <p:grpSpPr>
        <a:xfrm>
          <a:off x="0" y="0"/>
          <a:ext cx="0" cy="0"/>
          <a:chOff x="0" y="0"/>
          <a:chExt cx="0" cy="0"/>
        </a:xfrm>
      </p:grpSpPr>
      <p:sp>
        <p:nvSpPr>
          <p:cNvPr id="90" name="Google Shape;90;p18"/>
          <p:cNvSpPr txBox="1"/>
          <p:nvPr>
            <p:ph type="title"/>
          </p:nvPr>
        </p:nvSpPr>
        <p:spPr>
          <a:xfrm>
            <a:off x="1078029" y="397575"/>
            <a:ext cx="5017972" cy="1231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8"/>
          <p:cNvSpPr/>
          <p:nvPr>
            <p:ph idx="2" type="pic"/>
          </p:nvPr>
        </p:nvSpPr>
        <p:spPr>
          <a:xfrm>
            <a:off x="6972300" y="0"/>
            <a:ext cx="5219700" cy="6858000"/>
          </a:xfrm>
          <a:prstGeom prst="rect">
            <a:avLst/>
          </a:prstGeom>
          <a:noFill/>
          <a:ln>
            <a:noFill/>
          </a:ln>
        </p:spPr>
      </p:sp>
      <p:sp>
        <p:nvSpPr>
          <p:cNvPr id="92" name="Google Shape;92;p18"/>
          <p:cNvSpPr txBox="1"/>
          <p:nvPr>
            <p:ph idx="1" type="body"/>
          </p:nvPr>
        </p:nvSpPr>
        <p:spPr>
          <a:xfrm rot="2700000">
            <a:off x="6722429" y="3215374"/>
            <a:ext cx="427255" cy="427255"/>
          </a:xfrm>
          <a:prstGeom prst="rect">
            <a:avLst/>
          </a:prstGeom>
          <a:solidFill>
            <a:schemeClr val="dk1"/>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400"/>
              <a:buNone/>
              <a:defRPr sz="400">
                <a:solidFill>
                  <a:schemeClr val="dk1"/>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8"/>
          <p:cNvSpPr txBox="1"/>
          <p:nvPr>
            <p:ph idx="3" type="body"/>
          </p:nvPr>
        </p:nvSpPr>
        <p:spPr>
          <a:xfrm>
            <a:off x="1078027" y="1887088"/>
            <a:ext cx="5017971" cy="4013427"/>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lt1"/>
              </a:buClr>
              <a:buSzPts val="2800"/>
              <a:buChar char="•"/>
              <a:defRPr>
                <a:solidFill>
                  <a:schemeClr val="lt1"/>
                </a:solidFill>
              </a:defRPr>
            </a:lvl1pPr>
            <a:lvl2pPr indent="-381000" lvl="1" marL="914400" algn="l">
              <a:lnSpc>
                <a:spcPct val="90000"/>
              </a:lnSpc>
              <a:spcBef>
                <a:spcPts val="500"/>
              </a:spcBef>
              <a:spcAft>
                <a:spcPts val="0"/>
              </a:spcAft>
              <a:buClr>
                <a:schemeClr val="lt1"/>
              </a:buClr>
              <a:buSzPts val="2400"/>
              <a:buChar char="•"/>
              <a:defRPr>
                <a:solidFill>
                  <a:schemeClr val="lt1"/>
                </a:solidFill>
              </a:defRPr>
            </a:lvl2pPr>
            <a:lvl3pPr indent="-355600" lvl="2" marL="1371600" algn="l">
              <a:lnSpc>
                <a:spcPct val="90000"/>
              </a:lnSpc>
              <a:spcBef>
                <a:spcPts val="500"/>
              </a:spcBef>
              <a:spcAft>
                <a:spcPts val="0"/>
              </a:spcAft>
              <a:buClr>
                <a:schemeClr val="lt1"/>
              </a:buClr>
              <a:buSzPts val="2000"/>
              <a:buChar char="•"/>
              <a:defRPr>
                <a:solidFill>
                  <a:schemeClr val="lt1"/>
                </a:solidFill>
              </a:defRPr>
            </a:lvl3pPr>
            <a:lvl4pPr indent="-342900" lvl="3" marL="1828800" algn="l">
              <a:lnSpc>
                <a:spcPct val="90000"/>
              </a:lnSpc>
              <a:spcBef>
                <a:spcPts val="500"/>
              </a:spcBef>
              <a:spcAft>
                <a:spcPts val="0"/>
              </a:spcAft>
              <a:buClr>
                <a:schemeClr val="lt1"/>
              </a:buClr>
              <a:buSzPts val="1800"/>
              <a:buChar char="•"/>
              <a:defRPr>
                <a:solidFill>
                  <a:schemeClr val="lt1"/>
                </a:solidFill>
              </a:defRPr>
            </a:lvl4pPr>
            <a:lvl5pPr indent="-342900" lvl="4" marL="2286000" algn="l">
              <a:lnSpc>
                <a:spcPct val="90000"/>
              </a:lnSpc>
              <a:spcBef>
                <a:spcPts val="500"/>
              </a:spcBef>
              <a:spcAft>
                <a:spcPts val="0"/>
              </a:spcAft>
              <a:buClr>
                <a:schemeClr val="lt1"/>
              </a:buClr>
              <a:buSzPts val="18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sältö ja kuva - vihreä">
  <p:cSld name="Sisältö ja kuva - vihreä">
    <p:bg>
      <p:bgPr>
        <a:solidFill>
          <a:schemeClr val="accent3"/>
        </a:solidFill>
      </p:bgPr>
    </p:bg>
    <p:spTree>
      <p:nvGrpSpPr>
        <p:cNvPr id="94" name="Shape 94"/>
        <p:cNvGrpSpPr/>
        <p:nvPr/>
      </p:nvGrpSpPr>
      <p:grpSpPr>
        <a:xfrm>
          <a:off x="0" y="0"/>
          <a:ext cx="0" cy="0"/>
          <a:chOff x="0" y="0"/>
          <a:chExt cx="0" cy="0"/>
        </a:xfrm>
      </p:grpSpPr>
      <p:sp>
        <p:nvSpPr>
          <p:cNvPr id="95" name="Google Shape;95;p19"/>
          <p:cNvSpPr/>
          <p:nvPr>
            <p:ph idx="2" type="pic"/>
          </p:nvPr>
        </p:nvSpPr>
        <p:spPr>
          <a:xfrm>
            <a:off x="6967800" y="0"/>
            <a:ext cx="5219700" cy="6858000"/>
          </a:xfrm>
          <a:prstGeom prst="rect">
            <a:avLst/>
          </a:prstGeom>
          <a:noFill/>
          <a:ln>
            <a:noFill/>
          </a:ln>
        </p:spPr>
      </p:sp>
      <p:sp>
        <p:nvSpPr>
          <p:cNvPr id="96" name="Google Shape;96;p19"/>
          <p:cNvSpPr txBox="1"/>
          <p:nvPr>
            <p:ph idx="1" type="body"/>
          </p:nvPr>
        </p:nvSpPr>
        <p:spPr>
          <a:xfrm rot="2700000">
            <a:off x="6722429" y="3215374"/>
            <a:ext cx="427255" cy="427255"/>
          </a:xfrm>
          <a:prstGeom prst="rect">
            <a:avLst/>
          </a:prstGeom>
          <a:solidFill>
            <a:schemeClr val="accent3"/>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400"/>
              <a:buNone/>
              <a:defRPr sz="400">
                <a:solidFill>
                  <a:schemeClr val="dk1"/>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19"/>
          <p:cNvSpPr txBox="1"/>
          <p:nvPr>
            <p:ph type="title"/>
          </p:nvPr>
        </p:nvSpPr>
        <p:spPr>
          <a:xfrm>
            <a:off x="1078029" y="397575"/>
            <a:ext cx="5017972" cy="1231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000"/>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19"/>
          <p:cNvSpPr txBox="1"/>
          <p:nvPr>
            <p:ph idx="3" type="body"/>
          </p:nvPr>
        </p:nvSpPr>
        <p:spPr>
          <a:xfrm>
            <a:off x="1078027" y="1887088"/>
            <a:ext cx="5017971" cy="4013427"/>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Char char="•"/>
              <a:defRPr>
                <a:solidFill>
                  <a:schemeClr val="dk1"/>
                </a:solidFill>
              </a:defRPr>
            </a:lvl1pPr>
            <a:lvl2pPr indent="-381000" lvl="1" marL="914400" algn="l">
              <a:lnSpc>
                <a:spcPct val="90000"/>
              </a:lnSpc>
              <a:spcBef>
                <a:spcPts val="500"/>
              </a:spcBef>
              <a:spcAft>
                <a:spcPts val="0"/>
              </a:spcAft>
              <a:buClr>
                <a:schemeClr val="dk1"/>
              </a:buClr>
              <a:buSzPts val="2400"/>
              <a:buChar char="•"/>
              <a:defRPr>
                <a:solidFill>
                  <a:schemeClr val="dk1"/>
                </a:solidFill>
              </a:defRPr>
            </a:lvl2pPr>
            <a:lvl3pPr indent="-355600" lvl="2" marL="1371600" algn="l">
              <a:lnSpc>
                <a:spcPct val="90000"/>
              </a:lnSpc>
              <a:spcBef>
                <a:spcPts val="500"/>
              </a:spcBef>
              <a:spcAft>
                <a:spcPts val="0"/>
              </a:spcAft>
              <a:buClr>
                <a:schemeClr val="dk1"/>
              </a:buClr>
              <a:buSzPts val="2000"/>
              <a:buChar char="•"/>
              <a:defRPr>
                <a:solidFill>
                  <a:schemeClr val="dk1"/>
                </a:solidFill>
              </a:defRPr>
            </a:lvl3pPr>
            <a:lvl4pPr indent="-342900" lvl="3" marL="1828800" algn="l">
              <a:lnSpc>
                <a:spcPct val="90000"/>
              </a:lnSpc>
              <a:spcBef>
                <a:spcPts val="500"/>
              </a:spcBef>
              <a:spcAft>
                <a:spcPts val="0"/>
              </a:spcAft>
              <a:buClr>
                <a:schemeClr val="dk1"/>
              </a:buClr>
              <a:buSzPts val="1800"/>
              <a:buChar char="•"/>
              <a:defRPr>
                <a:solidFill>
                  <a:schemeClr val="dk1"/>
                </a:solidFill>
              </a:defRPr>
            </a:lvl4pPr>
            <a:lvl5pPr indent="-342900" lvl="4" marL="2286000" algn="l">
              <a:lnSpc>
                <a:spcPct val="90000"/>
              </a:lnSpc>
              <a:spcBef>
                <a:spcPts val="500"/>
              </a:spcBef>
              <a:spcAft>
                <a:spcPts val="0"/>
              </a:spcAft>
              <a:buClr>
                <a:schemeClr val="dk1"/>
              </a:buClr>
              <a:buSzPts val="1800"/>
              <a:buChar char="•"/>
              <a:defRPr>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sältö ja kuva - violetti">
  <p:cSld name="Sisältö ja kuva - violetti">
    <p:bg>
      <p:bgPr>
        <a:solidFill>
          <a:schemeClr val="accent2"/>
        </a:solidFill>
      </p:bgPr>
    </p:bg>
    <p:spTree>
      <p:nvGrpSpPr>
        <p:cNvPr id="99" name="Shape 99"/>
        <p:cNvGrpSpPr/>
        <p:nvPr/>
      </p:nvGrpSpPr>
      <p:grpSpPr>
        <a:xfrm>
          <a:off x="0" y="0"/>
          <a:ext cx="0" cy="0"/>
          <a:chOff x="0" y="0"/>
          <a:chExt cx="0" cy="0"/>
        </a:xfrm>
      </p:grpSpPr>
      <p:sp>
        <p:nvSpPr>
          <p:cNvPr id="100" name="Google Shape;100;p20"/>
          <p:cNvSpPr/>
          <p:nvPr>
            <p:ph idx="2" type="pic"/>
          </p:nvPr>
        </p:nvSpPr>
        <p:spPr>
          <a:xfrm>
            <a:off x="6972300" y="0"/>
            <a:ext cx="5219700" cy="6858000"/>
          </a:xfrm>
          <a:prstGeom prst="rect">
            <a:avLst/>
          </a:prstGeom>
          <a:noFill/>
          <a:ln>
            <a:noFill/>
          </a:ln>
        </p:spPr>
      </p:sp>
      <p:sp>
        <p:nvSpPr>
          <p:cNvPr id="101" name="Google Shape;101;p20"/>
          <p:cNvSpPr txBox="1"/>
          <p:nvPr>
            <p:ph idx="1" type="body"/>
          </p:nvPr>
        </p:nvSpPr>
        <p:spPr>
          <a:xfrm rot="2700000">
            <a:off x="6722429" y="3215374"/>
            <a:ext cx="427255" cy="427255"/>
          </a:xfrm>
          <a:prstGeom prst="rect">
            <a:avLst/>
          </a:prstGeom>
          <a:solidFill>
            <a:schemeClr val="accent2"/>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2"/>
              </a:buClr>
              <a:buSzPts val="400"/>
              <a:buNone/>
              <a:defRPr sz="400">
                <a:solidFill>
                  <a:schemeClr val="accent2"/>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2" name="Google Shape;102;p20"/>
          <p:cNvSpPr txBox="1"/>
          <p:nvPr>
            <p:ph type="title"/>
          </p:nvPr>
        </p:nvSpPr>
        <p:spPr>
          <a:xfrm>
            <a:off x="1078029" y="397575"/>
            <a:ext cx="5017972" cy="1231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3" name="Google Shape;103;p20"/>
          <p:cNvSpPr txBox="1"/>
          <p:nvPr>
            <p:ph idx="3" type="body"/>
          </p:nvPr>
        </p:nvSpPr>
        <p:spPr>
          <a:xfrm>
            <a:off x="1078027" y="1887088"/>
            <a:ext cx="5017971" cy="4013427"/>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lt1"/>
              </a:buClr>
              <a:buSzPts val="2800"/>
              <a:buChar char="•"/>
              <a:defRPr>
                <a:solidFill>
                  <a:schemeClr val="lt1"/>
                </a:solidFill>
              </a:defRPr>
            </a:lvl1pPr>
            <a:lvl2pPr indent="-381000" lvl="1" marL="914400" algn="l">
              <a:lnSpc>
                <a:spcPct val="90000"/>
              </a:lnSpc>
              <a:spcBef>
                <a:spcPts val="500"/>
              </a:spcBef>
              <a:spcAft>
                <a:spcPts val="0"/>
              </a:spcAft>
              <a:buClr>
                <a:schemeClr val="lt1"/>
              </a:buClr>
              <a:buSzPts val="2400"/>
              <a:buChar char="•"/>
              <a:defRPr>
                <a:solidFill>
                  <a:schemeClr val="lt1"/>
                </a:solidFill>
              </a:defRPr>
            </a:lvl2pPr>
            <a:lvl3pPr indent="-355600" lvl="2" marL="1371600" algn="l">
              <a:lnSpc>
                <a:spcPct val="90000"/>
              </a:lnSpc>
              <a:spcBef>
                <a:spcPts val="500"/>
              </a:spcBef>
              <a:spcAft>
                <a:spcPts val="0"/>
              </a:spcAft>
              <a:buClr>
                <a:schemeClr val="lt1"/>
              </a:buClr>
              <a:buSzPts val="2000"/>
              <a:buChar char="•"/>
              <a:defRPr>
                <a:solidFill>
                  <a:schemeClr val="lt1"/>
                </a:solidFill>
              </a:defRPr>
            </a:lvl3pPr>
            <a:lvl4pPr indent="-342900" lvl="3" marL="1828800" algn="l">
              <a:lnSpc>
                <a:spcPct val="90000"/>
              </a:lnSpc>
              <a:spcBef>
                <a:spcPts val="500"/>
              </a:spcBef>
              <a:spcAft>
                <a:spcPts val="0"/>
              </a:spcAft>
              <a:buClr>
                <a:schemeClr val="lt1"/>
              </a:buClr>
              <a:buSzPts val="1800"/>
              <a:buChar char="•"/>
              <a:defRPr>
                <a:solidFill>
                  <a:schemeClr val="lt1"/>
                </a:solidFill>
              </a:defRPr>
            </a:lvl4pPr>
            <a:lvl5pPr indent="-342900" lvl="4" marL="2286000" algn="l">
              <a:lnSpc>
                <a:spcPct val="90000"/>
              </a:lnSpc>
              <a:spcBef>
                <a:spcPts val="500"/>
              </a:spcBef>
              <a:spcAft>
                <a:spcPts val="0"/>
              </a:spcAft>
              <a:buClr>
                <a:schemeClr val="lt1"/>
              </a:buClr>
              <a:buSzPts val="18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sältö ja kuva - turkoosi">
  <p:cSld name="Sisältö ja kuva - turkoosi">
    <p:bg>
      <p:bgPr>
        <a:solidFill>
          <a:schemeClr val="accent1"/>
        </a:solidFill>
      </p:bgPr>
    </p:bg>
    <p:spTree>
      <p:nvGrpSpPr>
        <p:cNvPr id="104" name="Shape 104"/>
        <p:cNvGrpSpPr/>
        <p:nvPr/>
      </p:nvGrpSpPr>
      <p:grpSpPr>
        <a:xfrm>
          <a:off x="0" y="0"/>
          <a:ext cx="0" cy="0"/>
          <a:chOff x="0" y="0"/>
          <a:chExt cx="0" cy="0"/>
        </a:xfrm>
      </p:grpSpPr>
      <p:sp>
        <p:nvSpPr>
          <p:cNvPr id="105" name="Google Shape;105;p21"/>
          <p:cNvSpPr/>
          <p:nvPr>
            <p:ph idx="2" type="pic"/>
          </p:nvPr>
        </p:nvSpPr>
        <p:spPr>
          <a:xfrm>
            <a:off x="6972300" y="0"/>
            <a:ext cx="5219700" cy="6858000"/>
          </a:xfrm>
          <a:prstGeom prst="rect">
            <a:avLst/>
          </a:prstGeom>
          <a:noFill/>
          <a:ln>
            <a:noFill/>
          </a:ln>
        </p:spPr>
      </p:sp>
      <p:sp>
        <p:nvSpPr>
          <p:cNvPr id="106" name="Google Shape;106;p21"/>
          <p:cNvSpPr txBox="1"/>
          <p:nvPr>
            <p:ph idx="1" type="body"/>
          </p:nvPr>
        </p:nvSpPr>
        <p:spPr>
          <a:xfrm rot="2700000">
            <a:off x="6722429" y="3215374"/>
            <a:ext cx="427255" cy="427255"/>
          </a:xfrm>
          <a:prstGeom prst="rect">
            <a:avLst/>
          </a:prstGeom>
          <a:solidFill>
            <a:schemeClr val="accent1"/>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2"/>
              </a:buClr>
              <a:buSzPts val="400"/>
              <a:buNone/>
              <a:defRPr sz="400">
                <a:solidFill>
                  <a:schemeClr val="accent2"/>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21"/>
          <p:cNvSpPr txBox="1"/>
          <p:nvPr>
            <p:ph type="title"/>
          </p:nvPr>
        </p:nvSpPr>
        <p:spPr>
          <a:xfrm>
            <a:off x="1078029" y="397575"/>
            <a:ext cx="5017972" cy="1231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000"/>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21"/>
          <p:cNvSpPr txBox="1"/>
          <p:nvPr>
            <p:ph idx="3" type="body"/>
          </p:nvPr>
        </p:nvSpPr>
        <p:spPr>
          <a:xfrm>
            <a:off x="1078027" y="1887088"/>
            <a:ext cx="5017971" cy="4013427"/>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Char char="•"/>
              <a:defRPr>
                <a:solidFill>
                  <a:schemeClr val="dk1"/>
                </a:solidFill>
              </a:defRPr>
            </a:lvl1pPr>
            <a:lvl2pPr indent="-381000" lvl="1" marL="914400" algn="l">
              <a:lnSpc>
                <a:spcPct val="90000"/>
              </a:lnSpc>
              <a:spcBef>
                <a:spcPts val="500"/>
              </a:spcBef>
              <a:spcAft>
                <a:spcPts val="0"/>
              </a:spcAft>
              <a:buClr>
                <a:schemeClr val="dk1"/>
              </a:buClr>
              <a:buSzPts val="2400"/>
              <a:buChar char="•"/>
              <a:defRPr>
                <a:solidFill>
                  <a:schemeClr val="dk1"/>
                </a:solidFill>
              </a:defRPr>
            </a:lvl2pPr>
            <a:lvl3pPr indent="-355600" lvl="2" marL="1371600" algn="l">
              <a:lnSpc>
                <a:spcPct val="90000"/>
              </a:lnSpc>
              <a:spcBef>
                <a:spcPts val="500"/>
              </a:spcBef>
              <a:spcAft>
                <a:spcPts val="0"/>
              </a:spcAft>
              <a:buClr>
                <a:schemeClr val="dk1"/>
              </a:buClr>
              <a:buSzPts val="2000"/>
              <a:buChar char="•"/>
              <a:defRPr>
                <a:solidFill>
                  <a:schemeClr val="dk1"/>
                </a:solidFill>
              </a:defRPr>
            </a:lvl3pPr>
            <a:lvl4pPr indent="-342900" lvl="3" marL="1828800" algn="l">
              <a:lnSpc>
                <a:spcPct val="90000"/>
              </a:lnSpc>
              <a:spcBef>
                <a:spcPts val="500"/>
              </a:spcBef>
              <a:spcAft>
                <a:spcPts val="0"/>
              </a:spcAft>
              <a:buClr>
                <a:schemeClr val="dk1"/>
              </a:buClr>
              <a:buSzPts val="1800"/>
              <a:buChar char="•"/>
              <a:defRPr>
                <a:solidFill>
                  <a:schemeClr val="dk1"/>
                </a:solidFill>
              </a:defRPr>
            </a:lvl4pPr>
            <a:lvl5pPr indent="-342900" lvl="4" marL="2286000" algn="l">
              <a:lnSpc>
                <a:spcPct val="90000"/>
              </a:lnSpc>
              <a:spcBef>
                <a:spcPts val="500"/>
              </a:spcBef>
              <a:spcAft>
                <a:spcPts val="0"/>
              </a:spcAft>
              <a:buClr>
                <a:schemeClr val="dk1"/>
              </a:buClr>
              <a:buSzPts val="1800"/>
              <a:buChar char="•"/>
              <a:defRPr>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sältö ja kuva - punainen">
  <p:cSld name="Sisältö ja kuva - punainen">
    <p:bg>
      <p:bgPr>
        <a:solidFill>
          <a:schemeClr val="accent4"/>
        </a:solidFill>
      </p:bgPr>
    </p:bg>
    <p:spTree>
      <p:nvGrpSpPr>
        <p:cNvPr id="109" name="Shape 109"/>
        <p:cNvGrpSpPr/>
        <p:nvPr/>
      </p:nvGrpSpPr>
      <p:grpSpPr>
        <a:xfrm>
          <a:off x="0" y="0"/>
          <a:ext cx="0" cy="0"/>
          <a:chOff x="0" y="0"/>
          <a:chExt cx="0" cy="0"/>
        </a:xfrm>
      </p:grpSpPr>
      <p:sp>
        <p:nvSpPr>
          <p:cNvPr id="110" name="Google Shape;110;p22"/>
          <p:cNvSpPr/>
          <p:nvPr>
            <p:ph idx="2" type="pic"/>
          </p:nvPr>
        </p:nvSpPr>
        <p:spPr>
          <a:xfrm>
            <a:off x="6972300" y="0"/>
            <a:ext cx="5219700" cy="6858000"/>
          </a:xfrm>
          <a:prstGeom prst="rect">
            <a:avLst/>
          </a:prstGeom>
          <a:noFill/>
          <a:ln>
            <a:noFill/>
          </a:ln>
        </p:spPr>
      </p:sp>
      <p:sp>
        <p:nvSpPr>
          <p:cNvPr id="111" name="Google Shape;111;p22"/>
          <p:cNvSpPr txBox="1"/>
          <p:nvPr>
            <p:ph type="title"/>
          </p:nvPr>
        </p:nvSpPr>
        <p:spPr>
          <a:xfrm>
            <a:off x="1078029" y="397575"/>
            <a:ext cx="5017972" cy="1231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2" name="Google Shape;112;p22"/>
          <p:cNvSpPr txBox="1"/>
          <p:nvPr>
            <p:ph idx="1" type="body"/>
          </p:nvPr>
        </p:nvSpPr>
        <p:spPr>
          <a:xfrm>
            <a:off x="1078027" y="1887088"/>
            <a:ext cx="5017971" cy="4013427"/>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lt1"/>
              </a:buClr>
              <a:buSzPts val="2800"/>
              <a:buChar char="•"/>
              <a:defRPr>
                <a:solidFill>
                  <a:schemeClr val="lt1"/>
                </a:solidFill>
              </a:defRPr>
            </a:lvl1pPr>
            <a:lvl2pPr indent="-381000" lvl="1" marL="914400" algn="l">
              <a:lnSpc>
                <a:spcPct val="90000"/>
              </a:lnSpc>
              <a:spcBef>
                <a:spcPts val="500"/>
              </a:spcBef>
              <a:spcAft>
                <a:spcPts val="0"/>
              </a:spcAft>
              <a:buClr>
                <a:schemeClr val="lt1"/>
              </a:buClr>
              <a:buSzPts val="2400"/>
              <a:buChar char="•"/>
              <a:defRPr>
                <a:solidFill>
                  <a:schemeClr val="lt1"/>
                </a:solidFill>
              </a:defRPr>
            </a:lvl2pPr>
            <a:lvl3pPr indent="-355600" lvl="2" marL="1371600" algn="l">
              <a:lnSpc>
                <a:spcPct val="90000"/>
              </a:lnSpc>
              <a:spcBef>
                <a:spcPts val="500"/>
              </a:spcBef>
              <a:spcAft>
                <a:spcPts val="0"/>
              </a:spcAft>
              <a:buClr>
                <a:schemeClr val="lt1"/>
              </a:buClr>
              <a:buSzPts val="2000"/>
              <a:buChar char="•"/>
              <a:defRPr>
                <a:solidFill>
                  <a:schemeClr val="lt1"/>
                </a:solidFill>
              </a:defRPr>
            </a:lvl3pPr>
            <a:lvl4pPr indent="-342900" lvl="3" marL="1828800" algn="l">
              <a:lnSpc>
                <a:spcPct val="90000"/>
              </a:lnSpc>
              <a:spcBef>
                <a:spcPts val="500"/>
              </a:spcBef>
              <a:spcAft>
                <a:spcPts val="0"/>
              </a:spcAft>
              <a:buClr>
                <a:schemeClr val="lt1"/>
              </a:buClr>
              <a:buSzPts val="1800"/>
              <a:buChar char="•"/>
              <a:defRPr>
                <a:solidFill>
                  <a:schemeClr val="lt1"/>
                </a:solidFill>
              </a:defRPr>
            </a:lvl4pPr>
            <a:lvl5pPr indent="-342900" lvl="4" marL="2286000" algn="l">
              <a:lnSpc>
                <a:spcPct val="90000"/>
              </a:lnSpc>
              <a:spcBef>
                <a:spcPts val="500"/>
              </a:spcBef>
              <a:spcAft>
                <a:spcPts val="0"/>
              </a:spcAft>
              <a:buClr>
                <a:schemeClr val="lt1"/>
              </a:buClr>
              <a:buSzPts val="18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22"/>
          <p:cNvSpPr txBox="1"/>
          <p:nvPr>
            <p:ph idx="3" type="body"/>
          </p:nvPr>
        </p:nvSpPr>
        <p:spPr>
          <a:xfrm rot="2700000">
            <a:off x="6722429" y="3215374"/>
            <a:ext cx="427255" cy="427255"/>
          </a:xfrm>
          <a:prstGeom prst="rect">
            <a:avLst/>
          </a:prstGeom>
          <a:solidFill>
            <a:schemeClr val="accent4"/>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accent4"/>
              </a:buClr>
              <a:buSzPts val="400"/>
              <a:buNone/>
              <a:defRPr sz="400">
                <a:solidFill>
                  <a:schemeClr val="accent4"/>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26">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uva ja sisältö - musta">
  <p:cSld name="Kuva ja sisältö - musta">
    <p:bg>
      <p:bgPr>
        <a:solidFill>
          <a:schemeClr val="dk1"/>
        </a:solidFill>
      </p:bgPr>
    </p:bg>
    <p:spTree>
      <p:nvGrpSpPr>
        <p:cNvPr id="114" name="Shape 114"/>
        <p:cNvGrpSpPr/>
        <p:nvPr/>
      </p:nvGrpSpPr>
      <p:grpSpPr>
        <a:xfrm>
          <a:off x="0" y="0"/>
          <a:ext cx="0" cy="0"/>
          <a:chOff x="0" y="0"/>
          <a:chExt cx="0" cy="0"/>
        </a:xfrm>
      </p:grpSpPr>
      <p:sp>
        <p:nvSpPr>
          <p:cNvPr id="115" name="Google Shape;115;p23"/>
          <p:cNvSpPr/>
          <p:nvPr>
            <p:ph idx="2" type="pic"/>
          </p:nvPr>
        </p:nvSpPr>
        <p:spPr>
          <a:xfrm>
            <a:off x="0" y="0"/>
            <a:ext cx="5219700" cy="6858000"/>
          </a:xfrm>
          <a:prstGeom prst="rect">
            <a:avLst/>
          </a:prstGeom>
          <a:noFill/>
          <a:ln>
            <a:noFill/>
          </a:ln>
        </p:spPr>
      </p:sp>
      <p:sp>
        <p:nvSpPr>
          <p:cNvPr id="116" name="Google Shape;116;p23"/>
          <p:cNvSpPr txBox="1"/>
          <p:nvPr>
            <p:ph type="title"/>
          </p:nvPr>
        </p:nvSpPr>
        <p:spPr>
          <a:xfrm>
            <a:off x="6007798" y="404038"/>
            <a:ext cx="5017972" cy="122995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23"/>
          <p:cNvSpPr txBox="1"/>
          <p:nvPr>
            <p:ph idx="1" type="body"/>
          </p:nvPr>
        </p:nvSpPr>
        <p:spPr>
          <a:xfrm>
            <a:off x="6007796" y="1864243"/>
            <a:ext cx="5017971" cy="4217580"/>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lt1"/>
              </a:buClr>
              <a:buSzPts val="2800"/>
              <a:buChar char="•"/>
              <a:defRPr>
                <a:solidFill>
                  <a:schemeClr val="lt1"/>
                </a:solidFill>
              </a:defRPr>
            </a:lvl1pPr>
            <a:lvl2pPr indent="-381000" lvl="1" marL="914400" algn="l">
              <a:lnSpc>
                <a:spcPct val="90000"/>
              </a:lnSpc>
              <a:spcBef>
                <a:spcPts val="500"/>
              </a:spcBef>
              <a:spcAft>
                <a:spcPts val="0"/>
              </a:spcAft>
              <a:buClr>
                <a:schemeClr val="lt1"/>
              </a:buClr>
              <a:buSzPts val="2400"/>
              <a:buChar char="•"/>
              <a:defRPr>
                <a:solidFill>
                  <a:schemeClr val="lt1"/>
                </a:solidFill>
              </a:defRPr>
            </a:lvl2pPr>
            <a:lvl3pPr indent="-355600" lvl="2" marL="1371600" algn="l">
              <a:lnSpc>
                <a:spcPct val="90000"/>
              </a:lnSpc>
              <a:spcBef>
                <a:spcPts val="500"/>
              </a:spcBef>
              <a:spcAft>
                <a:spcPts val="0"/>
              </a:spcAft>
              <a:buClr>
                <a:schemeClr val="lt1"/>
              </a:buClr>
              <a:buSzPts val="2000"/>
              <a:buChar char="•"/>
              <a:defRPr>
                <a:solidFill>
                  <a:schemeClr val="lt1"/>
                </a:solidFill>
              </a:defRPr>
            </a:lvl3pPr>
            <a:lvl4pPr indent="-342900" lvl="3" marL="1828800" algn="l">
              <a:lnSpc>
                <a:spcPct val="90000"/>
              </a:lnSpc>
              <a:spcBef>
                <a:spcPts val="500"/>
              </a:spcBef>
              <a:spcAft>
                <a:spcPts val="0"/>
              </a:spcAft>
              <a:buClr>
                <a:schemeClr val="lt1"/>
              </a:buClr>
              <a:buSzPts val="1800"/>
              <a:buChar char="•"/>
              <a:defRPr>
                <a:solidFill>
                  <a:schemeClr val="lt1"/>
                </a:solidFill>
              </a:defRPr>
            </a:lvl4pPr>
            <a:lvl5pPr indent="-342900" lvl="4" marL="2286000" algn="l">
              <a:lnSpc>
                <a:spcPct val="90000"/>
              </a:lnSpc>
              <a:spcBef>
                <a:spcPts val="500"/>
              </a:spcBef>
              <a:spcAft>
                <a:spcPts val="0"/>
              </a:spcAft>
              <a:buClr>
                <a:schemeClr val="lt1"/>
              </a:buClr>
              <a:buSzPts val="18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8" name="Google Shape;118;p23"/>
          <p:cNvSpPr txBox="1"/>
          <p:nvPr>
            <p:ph idx="3" type="body"/>
          </p:nvPr>
        </p:nvSpPr>
        <p:spPr>
          <a:xfrm rot="2700000">
            <a:off x="5024861" y="3215374"/>
            <a:ext cx="427255" cy="427255"/>
          </a:xfrm>
          <a:prstGeom prst="rect">
            <a:avLst/>
          </a:prstGeom>
          <a:solidFill>
            <a:schemeClr val="dk1"/>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400"/>
              <a:buNone/>
              <a:defRPr sz="400">
                <a:solidFill>
                  <a:schemeClr val="dk1"/>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19" name="Google Shape;119;p23"/>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Tree>
  </p:cSld>
  <p:clrMapOvr>
    <a:masterClrMapping/>
  </p:clrMapOvr>
  <p:extLst>
    <p:ext uri="{DCECCB84-F9BA-43D5-87BE-67443E8EF086}">
      <p15:sldGuideLst>
        <p15:guide id="1" orient="horz" pos="1026">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uva ja sisältö - valkoinen">
  <p:cSld name="Kuva ja sisältö - valkoinen">
    <p:bg>
      <p:bgPr>
        <a:solidFill>
          <a:schemeClr val="lt1"/>
        </a:solidFill>
      </p:bgPr>
    </p:bg>
    <p:spTree>
      <p:nvGrpSpPr>
        <p:cNvPr id="120" name="Shape 120"/>
        <p:cNvGrpSpPr/>
        <p:nvPr/>
      </p:nvGrpSpPr>
      <p:grpSpPr>
        <a:xfrm>
          <a:off x="0" y="0"/>
          <a:ext cx="0" cy="0"/>
          <a:chOff x="0" y="0"/>
          <a:chExt cx="0" cy="0"/>
        </a:xfrm>
      </p:grpSpPr>
      <p:sp>
        <p:nvSpPr>
          <p:cNvPr id="121" name="Google Shape;121;p24"/>
          <p:cNvSpPr/>
          <p:nvPr>
            <p:ph idx="2" type="pic"/>
          </p:nvPr>
        </p:nvSpPr>
        <p:spPr>
          <a:xfrm>
            <a:off x="0" y="0"/>
            <a:ext cx="5219700" cy="6858000"/>
          </a:xfrm>
          <a:prstGeom prst="rect">
            <a:avLst/>
          </a:prstGeom>
          <a:noFill/>
          <a:ln>
            <a:noFill/>
          </a:ln>
        </p:spPr>
      </p:sp>
      <p:sp>
        <p:nvSpPr>
          <p:cNvPr id="122" name="Google Shape;122;p24"/>
          <p:cNvSpPr txBox="1"/>
          <p:nvPr>
            <p:ph type="title"/>
          </p:nvPr>
        </p:nvSpPr>
        <p:spPr>
          <a:xfrm>
            <a:off x="6007798" y="404038"/>
            <a:ext cx="5017972" cy="122995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000"/>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24"/>
          <p:cNvSpPr txBox="1"/>
          <p:nvPr>
            <p:ph idx="1" type="body"/>
          </p:nvPr>
        </p:nvSpPr>
        <p:spPr>
          <a:xfrm>
            <a:off x="6007796" y="1864243"/>
            <a:ext cx="5017971" cy="4217580"/>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Char char="•"/>
              <a:defRPr>
                <a:solidFill>
                  <a:schemeClr val="dk1"/>
                </a:solidFill>
              </a:defRPr>
            </a:lvl1pPr>
            <a:lvl2pPr indent="-381000" lvl="1" marL="914400" algn="l">
              <a:lnSpc>
                <a:spcPct val="90000"/>
              </a:lnSpc>
              <a:spcBef>
                <a:spcPts val="500"/>
              </a:spcBef>
              <a:spcAft>
                <a:spcPts val="0"/>
              </a:spcAft>
              <a:buClr>
                <a:schemeClr val="dk1"/>
              </a:buClr>
              <a:buSzPts val="2400"/>
              <a:buChar char="•"/>
              <a:defRPr>
                <a:solidFill>
                  <a:schemeClr val="dk1"/>
                </a:solidFill>
              </a:defRPr>
            </a:lvl2pPr>
            <a:lvl3pPr indent="-355600" lvl="2" marL="1371600" algn="l">
              <a:lnSpc>
                <a:spcPct val="90000"/>
              </a:lnSpc>
              <a:spcBef>
                <a:spcPts val="500"/>
              </a:spcBef>
              <a:spcAft>
                <a:spcPts val="0"/>
              </a:spcAft>
              <a:buClr>
                <a:schemeClr val="dk1"/>
              </a:buClr>
              <a:buSzPts val="2000"/>
              <a:buChar char="•"/>
              <a:defRPr>
                <a:solidFill>
                  <a:schemeClr val="dk1"/>
                </a:solidFill>
              </a:defRPr>
            </a:lvl3pPr>
            <a:lvl4pPr indent="-342900" lvl="3" marL="1828800" algn="l">
              <a:lnSpc>
                <a:spcPct val="90000"/>
              </a:lnSpc>
              <a:spcBef>
                <a:spcPts val="500"/>
              </a:spcBef>
              <a:spcAft>
                <a:spcPts val="0"/>
              </a:spcAft>
              <a:buClr>
                <a:schemeClr val="dk1"/>
              </a:buClr>
              <a:buSzPts val="1800"/>
              <a:buChar char="•"/>
              <a:defRPr>
                <a:solidFill>
                  <a:schemeClr val="dk1"/>
                </a:solidFill>
              </a:defRPr>
            </a:lvl4pPr>
            <a:lvl5pPr indent="-342900" lvl="4" marL="2286000" algn="l">
              <a:lnSpc>
                <a:spcPct val="90000"/>
              </a:lnSpc>
              <a:spcBef>
                <a:spcPts val="500"/>
              </a:spcBef>
              <a:spcAft>
                <a:spcPts val="0"/>
              </a:spcAft>
              <a:buClr>
                <a:schemeClr val="dk1"/>
              </a:buClr>
              <a:buSzPts val="1800"/>
              <a:buChar char="•"/>
              <a:defRPr>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4" name="Google Shape;124;p24"/>
          <p:cNvSpPr txBox="1"/>
          <p:nvPr>
            <p:ph idx="3" type="body"/>
          </p:nvPr>
        </p:nvSpPr>
        <p:spPr>
          <a:xfrm rot="2700000">
            <a:off x="5024861" y="3215374"/>
            <a:ext cx="427255" cy="427255"/>
          </a:xfrm>
          <a:prstGeom prst="rect">
            <a:avLst/>
          </a:prstGeom>
          <a:solidFill>
            <a:schemeClr val="lt1"/>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400"/>
              <a:buNone/>
              <a:defRPr sz="400">
                <a:solidFill>
                  <a:schemeClr val="dk1"/>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25" name="Google Shape;125;p24"/>
          <p:cNvPicPr preferRelativeResize="0"/>
          <p:nvPr/>
        </p:nvPicPr>
        <p:blipFill rotWithShape="1">
          <a:blip r:embed="rId2">
            <a:alphaModFix/>
          </a:blip>
          <a:srcRect b="0" l="0" r="0" t="0"/>
          <a:stretch/>
        </p:blipFill>
        <p:spPr>
          <a:xfrm>
            <a:off x="9817630" y="5914740"/>
            <a:ext cx="2374370" cy="883219"/>
          </a:xfrm>
          <a:prstGeom prst="rect">
            <a:avLst/>
          </a:prstGeom>
          <a:noFill/>
          <a:ln>
            <a:noFill/>
          </a:ln>
        </p:spPr>
      </p:pic>
    </p:spTree>
  </p:cSld>
  <p:clrMapOvr>
    <a:masterClrMapping/>
  </p:clrMapOvr>
  <p:extLst>
    <p:ext uri="{DCECCB84-F9BA-43D5-87BE-67443E8EF086}">
      <p15:sldGuideLst>
        <p15:guide id="1" orient="horz" pos="1026">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uva ja sisältö - violetti">
  <p:cSld name="Kuva ja sisältö - violetti">
    <p:bg>
      <p:bgPr>
        <a:solidFill>
          <a:schemeClr val="accent2"/>
        </a:solidFill>
      </p:bgPr>
    </p:bg>
    <p:spTree>
      <p:nvGrpSpPr>
        <p:cNvPr id="126" name="Shape 126"/>
        <p:cNvGrpSpPr/>
        <p:nvPr/>
      </p:nvGrpSpPr>
      <p:grpSpPr>
        <a:xfrm>
          <a:off x="0" y="0"/>
          <a:ext cx="0" cy="0"/>
          <a:chOff x="0" y="0"/>
          <a:chExt cx="0" cy="0"/>
        </a:xfrm>
      </p:grpSpPr>
      <p:sp>
        <p:nvSpPr>
          <p:cNvPr id="127" name="Google Shape;127;p25"/>
          <p:cNvSpPr/>
          <p:nvPr>
            <p:ph idx="2" type="pic"/>
          </p:nvPr>
        </p:nvSpPr>
        <p:spPr>
          <a:xfrm>
            <a:off x="0" y="0"/>
            <a:ext cx="5219700" cy="6858000"/>
          </a:xfrm>
          <a:prstGeom prst="rect">
            <a:avLst/>
          </a:prstGeom>
          <a:noFill/>
          <a:ln>
            <a:noFill/>
          </a:ln>
        </p:spPr>
      </p:sp>
      <p:sp>
        <p:nvSpPr>
          <p:cNvPr id="128" name="Google Shape;128;p25"/>
          <p:cNvSpPr txBox="1"/>
          <p:nvPr>
            <p:ph type="title"/>
          </p:nvPr>
        </p:nvSpPr>
        <p:spPr>
          <a:xfrm>
            <a:off x="6007798" y="404038"/>
            <a:ext cx="5017972" cy="122995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9" name="Google Shape;129;p25"/>
          <p:cNvSpPr txBox="1"/>
          <p:nvPr>
            <p:ph idx="1" type="body"/>
          </p:nvPr>
        </p:nvSpPr>
        <p:spPr>
          <a:xfrm>
            <a:off x="6007796" y="1864243"/>
            <a:ext cx="5017971" cy="4217580"/>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lt1"/>
              </a:buClr>
              <a:buSzPts val="2800"/>
              <a:buChar char="•"/>
              <a:defRPr>
                <a:solidFill>
                  <a:schemeClr val="lt1"/>
                </a:solidFill>
              </a:defRPr>
            </a:lvl1pPr>
            <a:lvl2pPr indent="-381000" lvl="1" marL="914400" algn="l">
              <a:lnSpc>
                <a:spcPct val="90000"/>
              </a:lnSpc>
              <a:spcBef>
                <a:spcPts val="500"/>
              </a:spcBef>
              <a:spcAft>
                <a:spcPts val="0"/>
              </a:spcAft>
              <a:buClr>
                <a:schemeClr val="lt1"/>
              </a:buClr>
              <a:buSzPts val="2400"/>
              <a:buChar char="•"/>
              <a:defRPr>
                <a:solidFill>
                  <a:schemeClr val="lt1"/>
                </a:solidFill>
              </a:defRPr>
            </a:lvl2pPr>
            <a:lvl3pPr indent="-355600" lvl="2" marL="1371600" algn="l">
              <a:lnSpc>
                <a:spcPct val="90000"/>
              </a:lnSpc>
              <a:spcBef>
                <a:spcPts val="500"/>
              </a:spcBef>
              <a:spcAft>
                <a:spcPts val="0"/>
              </a:spcAft>
              <a:buClr>
                <a:schemeClr val="lt1"/>
              </a:buClr>
              <a:buSzPts val="2000"/>
              <a:buChar char="•"/>
              <a:defRPr>
                <a:solidFill>
                  <a:schemeClr val="lt1"/>
                </a:solidFill>
              </a:defRPr>
            </a:lvl3pPr>
            <a:lvl4pPr indent="-342900" lvl="3" marL="1828800" algn="l">
              <a:lnSpc>
                <a:spcPct val="90000"/>
              </a:lnSpc>
              <a:spcBef>
                <a:spcPts val="500"/>
              </a:spcBef>
              <a:spcAft>
                <a:spcPts val="0"/>
              </a:spcAft>
              <a:buClr>
                <a:schemeClr val="lt1"/>
              </a:buClr>
              <a:buSzPts val="1800"/>
              <a:buChar char="•"/>
              <a:defRPr>
                <a:solidFill>
                  <a:schemeClr val="lt1"/>
                </a:solidFill>
              </a:defRPr>
            </a:lvl4pPr>
            <a:lvl5pPr indent="-342900" lvl="4" marL="2286000" algn="l">
              <a:lnSpc>
                <a:spcPct val="90000"/>
              </a:lnSpc>
              <a:spcBef>
                <a:spcPts val="500"/>
              </a:spcBef>
              <a:spcAft>
                <a:spcPts val="0"/>
              </a:spcAft>
              <a:buClr>
                <a:schemeClr val="lt1"/>
              </a:buClr>
              <a:buSzPts val="18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0" name="Google Shape;130;p25"/>
          <p:cNvSpPr txBox="1"/>
          <p:nvPr>
            <p:ph idx="3" type="body"/>
          </p:nvPr>
        </p:nvSpPr>
        <p:spPr>
          <a:xfrm rot="2700000">
            <a:off x="5024861" y="3215374"/>
            <a:ext cx="427255" cy="427255"/>
          </a:xfrm>
          <a:prstGeom prst="rect">
            <a:avLst/>
          </a:prstGeom>
          <a:solidFill>
            <a:schemeClr val="accent2"/>
          </a:solid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400"/>
              <a:buNone/>
              <a:defRPr sz="400">
                <a:solidFill>
                  <a:schemeClr val="dk1"/>
                </a:solidFill>
              </a:defRPr>
            </a:lvl1pPr>
            <a:lvl2pPr indent="-228600" lvl="1" marL="914400" algn="l">
              <a:lnSpc>
                <a:spcPct val="90000"/>
              </a:lnSpc>
              <a:spcBef>
                <a:spcPts val="500"/>
              </a:spcBef>
              <a:spcAft>
                <a:spcPts val="0"/>
              </a:spcAft>
              <a:buClr>
                <a:schemeClr val="dk1"/>
              </a:buClr>
              <a:buSzPts val="400"/>
              <a:buNone/>
              <a:defRPr sz="400"/>
            </a:lvl2pPr>
            <a:lvl3pPr indent="-228600" lvl="2" marL="1371600" algn="l">
              <a:lnSpc>
                <a:spcPct val="90000"/>
              </a:lnSpc>
              <a:spcBef>
                <a:spcPts val="500"/>
              </a:spcBef>
              <a:spcAft>
                <a:spcPts val="0"/>
              </a:spcAft>
              <a:buClr>
                <a:schemeClr val="dk1"/>
              </a:buClr>
              <a:buSzPts val="400"/>
              <a:buNone/>
              <a:defRPr sz="400"/>
            </a:lvl3pPr>
            <a:lvl4pPr indent="-228600" lvl="3" marL="1828800" algn="l">
              <a:lnSpc>
                <a:spcPct val="90000"/>
              </a:lnSpc>
              <a:spcBef>
                <a:spcPts val="500"/>
              </a:spcBef>
              <a:spcAft>
                <a:spcPts val="0"/>
              </a:spcAft>
              <a:buClr>
                <a:schemeClr val="dk1"/>
              </a:buClr>
              <a:buSzPts val="400"/>
              <a:buNone/>
              <a:defRPr sz="400"/>
            </a:lvl4pPr>
            <a:lvl5pPr indent="-228600" lvl="4" marL="2286000" algn="l">
              <a:lnSpc>
                <a:spcPct val="90000"/>
              </a:lnSpc>
              <a:spcBef>
                <a:spcPts val="500"/>
              </a:spcBef>
              <a:spcAft>
                <a:spcPts val="0"/>
              </a:spcAft>
              <a:buClr>
                <a:schemeClr val="dk1"/>
              </a:buClr>
              <a:buSzPts val="400"/>
              <a:buNone/>
              <a:defRPr sz="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31" name="Google Shape;131;p25"/>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tsikko valkoinen">
  <p:cSld name="Otsikko valkoinen">
    <p:spTree>
      <p:nvGrpSpPr>
        <p:cNvPr id="23" name="Shape 23"/>
        <p:cNvGrpSpPr/>
        <p:nvPr/>
      </p:nvGrpSpPr>
      <p:grpSpPr>
        <a:xfrm>
          <a:off x="0" y="0"/>
          <a:ext cx="0" cy="0"/>
          <a:chOff x="0" y="0"/>
          <a:chExt cx="0" cy="0"/>
        </a:xfrm>
      </p:grpSpPr>
      <p:sp>
        <p:nvSpPr>
          <p:cNvPr id="24" name="Google Shape;24;p8"/>
          <p:cNvSpPr txBox="1"/>
          <p:nvPr>
            <p:ph type="title"/>
          </p:nvPr>
        </p:nvSpPr>
        <p:spPr>
          <a:xfrm>
            <a:off x="1078028" y="438150"/>
            <a:ext cx="10145029" cy="125253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8"/>
          <p:cNvSpPr txBox="1"/>
          <p:nvPr>
            <p:ph idx="10" type="dt"/>
          </p:nvPr>
        </p:nvSpPr>
        <p:spPr>
          <a:xfrm>
            <a:off x="1078028"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8"/>
          <p:cNvSpPr txBox="1"/>
          <p:nvPr>
            <p:ph idx="12" type="sldNum"/>
          </p:nvPr>
        </p:nvSpPr>
        <p:spPr>
          <a:xfrm>
            <a:off x="8353129" y="6356350"/>
            <a:ext cx="1464501"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rgbClr val="6C6C6C"/>
                </a:solidFill>
                <a:latin typeface="Arial"/>
                <a:ea typeface="Arial"/>
                <a:cs typeface="Arial"/>
                <a:sym typeface="Arial"/>
              </a:defRPr>
            </a:lvl1pPr>
            <a:lvl2pPr indent="0" lvl="1" marL="0" algn="r">
              <a:spcBef>
                <a:spcPts val="0"/>
              </a:spcBef>
              <a:buNone/>
              <a:defRPr b="0" i="0" sz="1050" u="none" cap="none" strike="noStrike">
                <a:solidFill>
                  <a:srgbClr val="6C6C6C"/>
                </a:solidFill>
                <a:latin typeface="Arial"/>
                <a:ea typeface="Arial"/>
                <a:cs typeface="Arial"/>
                <a:sym typeface="Arial"/>
              </a:defRPr>
            </a:lvl2pPr>
            <a:lvl3pPr indent="0" lvl="2" marL="0" algn="r">
              <a:spcBef>
                <a:spcPts val="0"/>
              </a:spcBef>
              <a:buNone/>
              <a:defRPr b="0" i="0" sz="1050" u="none" cap="none" strike="noStrike">
                <a:solidFill>
                  <a:srgbClr val="6C6C6C"/>
                </a:solidFill>
                <a:latin typeface="Arial"/>
                <a:ea typeface="Arial"/>
                <a:cs typeface="Arial"/>
                <a:sym typeface="Arial"/>
              </a:defRPr>
            </a:lvl3pPr>
            <a:lvl4pPr indent="0" lvl="3" marL="0" algn="r">
              <a:spcBef>
                <a:spcPts val="0"/>
              </a:spcBef>
              <a:buNone/>
              <a:defRPr b="0" i="0" sz="1050" u="none" cap="none" strike="noStrike">
                <a:solidFill>
                  <a:srgbClr val="6C6C6C"/>
                </a:solidFill>
                <a:latin typeface="Arial"/>
                <a:ea typeface="Arial"/>
                <a:cs typeface="Arial"/>
                <a:sym typeface="Arial"/>
              </a:defRPr>
            </a:lvl4pPr>
            <a:lvl5pPr indent="0" lvl="4" marL="0" algn="r">
              <a:spcBef>
                <a:spcPts val="0"/>
              </a:spcBef>
              <a:buNone/>
              <a:defRPr b="0" i="0" sz="1050" u="none" cap="none" strike="noStrike">
                <a:solidFill>
                  <a:srgbClr val="6C6C6C"/>
                </a:solidFill>
                <a:latin typeface="Arial"/>
                <a:ea typeface="Arial"/>
                <a:cs typeface="Arial"/>
                <a:sym typeface="Arial"/>
              </a:defRPr>
            </a:lvl5pPr>
            <a:lvl6pPr indent="0" lvl="5" marL="0" algn="r">
              <a:spcBef>
                <a:spcPts val="0"/>
              </a:spcBef>
              <a:buNone/>
              <a:defRPr b="0" i="0" sz="1050" u="none" cap="none" strike="noStrike">
                <a:solidFill>
                  <a:srgbClr val="6C6C6C"/>
                </a:solidFill>
                <a:latin typeface="Arial"/>
                <a:ea typeface="Arial"/>
                <a:cs typeface="Arial"/>
                <a:sym typeface="Arial"/>
              </a:defRPr>
            </a:lvl6pPr>
            <a:lvl7pPr indent="0" lvl="6" marL="0" algn="r">
              <a:spcBef>
                <a:spcPts val="0"/>
              </a:spcBef>
              <a:buNone/>
              <a:defRPr b="0" i="0" sz="1050" u="none" cap="none" strike="noStrike">
                <a:solidFill>
                  <a:srgbClr val="6C6C6C"/>
                </a:solidFill>
                <a:latin typeface="Arial"/>
                <a:ea typeface="Arial"/>
                <a:cs typeface="Arial"/>
                <a:sym typeface="Arial"/>
              </a:defRPr>
            </a:lvl7pPr>
            <a:lvl8pPr indent="0" lvl="7" marL="0" algn="r">
              <a:spcBef>
                <a:spcPts val="0"/>
              </a:spcBef>
              <a:buNone/>
              <a:defRPr b="0" i="0" sz="1050" u="none" cap="none" strike="noStrike">
                <a:solidFill>
                  <a:srgbClr val="6C6C6C"/>
                </a:solidFill>
                <a:latin typeface="Arial"/>
                <a:ea typeface="Arial"/>
                <a:cs typeface="Arial"/>
                <a:sym typeface="Arial"/>
              </a:defRPr>
            </a:lvl8pPr>
            <a:lvl9pPr indent="0" lvl="8" marL="0" algn="r">
              <a:spcBef>
                <a:spcPts val="0"/>
              </a:spcBef>
              <a:buNone/>
              <a:defRPr b="0" i="0" sz="1050" u="none" cap="none" strike="noStrike">
                <a:solidFill>
                  <a:srgbClr val="6C6C6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pic>
        <p:nvPicPr>
          <p:cNvPr id="28" name="Google Shape;28;p8"/>
          <p:cNvPicPr preferRelativeResize="0"/>
          <p:nvPr/>
        </p:nvPicPr>
        <p:blipFill rotWithShape="1">
          <a:blip r:embed="rId2">
            <a:alphaModFix/>
          </a:blip>
          <a:srcRect b="0" l="0" r="0" t="0"/>
          <a:stretch/>
        </p:blipFill>
        <p:spPr>
          <a:xfrm>
            <a:off x="9817630" y="5935127"/>
            <a:ext cx="2374370" cy="883219"/>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äliotsikko punainen">
  <p:cSld name="Väliotsikko punainen">
    <p:bg>
      <p:bgPr>
        <a:solidFill>
          <a:schemeClr val="accent4"/>
        </a:solidFill>
      </p:bgPr>
    </p:bg>
    <p:spTree>
      <p:nvGrpSpPr>
        <p:cNvPr id="132" name="Shape 132"/>
        <p:cNvGrpSpPr/>
        <p:nvPr/>
      </p:nvGrpSpPr>
      <p:grpSpPr>
        <a:xfrm>
          <a:off x="0" y="0"/>
          <a:ext cx="0" cy="0"/>
          <a:chOff x="0" y="0"/>
          <a:chExt cx="0" cy="0"/>
        </a:xfrm>
      </p:grpSpPr>
      <p:sp>
        <p:nvSpPr>
          <p:cNvPr id="133" name="Google Shape;133;p26"/>
          <p:cNvSpPr txBox="1"/>
          <p:nvPr>
            <p:ph type="title"/>
          </p:nvPr>
        </p:nvSpPr>
        <p:spPr>
          <a:xfrm>
            <a:off x="831850" y="924026"/>
            <a:ext cx="5264150" cy="1337911"/>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sz="4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134" name="Google Shape;134;p26"/>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äliotsikko vihreä">
  <p:cSld name="Väliotsikko vihreä">
    <p:bg>
      <p:bgPr>
        <a:solidFill>
          <a:schemeClr val="accent3"/>
        </a:solidFill>
      </p:bgPr>
    </p:bg>
    <p:spTree>
      <p:nvGrpSpPr>
        <p:cNvPr id="135" name="Shape 135"/>
        <p:cNvGrpSpPr/>
        <p:nvPr/>
      </p:nvGrpSpPr>
      <p:grpSpPr>
        <a:xfrm>
          <a:off x="0" y="0"/>
          <a:ext cx="0" cy="0"/>
          <a:chOff x="0" y="0"/>
          <a:chExt cx="0" cy="0"/>
        </a:xfrm>
      </p:grpSpPr>
      <p:pic>
        <p:nvPicPr>
          <p:cNvPr id="136" name="Google Shape;136;p27"/>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
        <p:nvSpPr>
          <p:cNvPr id="137" name="Google Shape;137;p27"/>
          <p:cNvSpPr txBox="1"/>
          <p:nvPr>
            <p:ph type="title"/>
          </p:nvPr>
        </p:nvSpPr>
        <p:spPr>
          <a:xfrm>
            <a:off x="831850" y="924026"/>
            <a:ext cx="5264150" cy="1337911"/>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4000"/>
              <a:buFont typeface="Arial"/>
              <a:buNone/>
              <a:defRPr sz="40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äliotsikko violetti">
  <p:cSld name="Väliotsikko violetti">
    <p:bg>
      <p:bgPr>
        <a:solidFill>
          <a:schemeClr val="accent2"/>
        </a:solidFill>
      </p:bgPr>
    </p:bg>
    <p:spTree>
      <p:nvGrpSpPr>
        <p:cNvPr id="138" name="Shape 138"/>
        <p:cNvGrpSpPr/>
        <p:nvPr/>
      </p:nvGrpSpPr>
      <p:grpSpPr>
        <a:xfrm>
          <a:off x="0" y="0"/>
          <a:ext cx="0" cy="0"/>
          <a:chOff x="0" y="0"/>
          <a:chExt cx="0" cy="0"/>
        </a:xfrm>
      </p:grpSpPr>
      <p:pic>
        <p:nvPicPr>
          <p:cNvPr id="139" name="Google Shape;139;p28"/>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
        <p:nvSpPr>
          <p:cNvPr id="140" name="Google Shape;140;p28"/>
          <p:cNvSpPr txBox="1"/>
          <p:nvPr>
            <p:ph type="title"/>
          </p:nvPr>
        </p:nvSpPr>
        <p:spPr>
          <a:xfrm>
            <a:off x="831850" y="924026"/>
            <a:ext cx="5264150" cy="1337911"/>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lt1"/>
              </a:buClr>
              <a:buSzPts val="4000"/>
              <a:buFont typeface="Arial"/>
              <a:buNone/>
              <a:defRPr sz="4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äliotsikko turkoosi">
  <p:cSld name="Väliotsikko turkoosi">
    <p:bg>
      <p:bgPr>
        <a:solidFill>
          <a:schemeClr val="accent1"/>
        </a:solidFill>
      </p:bgPr>
    </p:bg>
    <p:spTree>
      <p:nvGrpSpPr>
        <p:cNvPr id="141" name="Shape 141"/>
        <p:cNvGrpSpPr/>
        <p:nvPr/>
      </p:nvGrpSpPr>
      <p:grpSpPr>
        <a:xfrm>
          <a:off x="0" y="0"/>
          <a:ext cx="0" cy="0"/>
          <a:chOff x="0" y="0"/>
          <a:chExt cx="0" cy="0"/>
        </a:xfrm>
      </p:grpSpPr>
      <p:pic>
        <p:nvPicPr>
          <p:cNvPr id="142" name="Google Shape;142;p29"/>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
        <p:nvSpPr>
          <p:cNvPr id="143" name="Google Shape;143;p29"/>
          <p:cNvSpPr txBox="1"/>
          <p:nvPr>
            <p:ph type="title"/>
          </p:nvPr>
        </p:nvSpPr>
        <p:spPr>
          <a:xfrm>
            <a:off x="831850" y="924026"/>
            <a:ext cx="5264150" cy="1337911"/>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dk1"/>
              </a:buClr>
              <a:buSzPts val="4000"/>
              <a:buFont typeface="Arial"/>
              <a:buNone/>
              <a:defRPr sz="40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ppu">
  <p:cSld name="Loppu">
    <p:bg>
      <p:bgPr>
        <a:solidFill>
          <a:schemeClr val="dk1"/>
        </a:solidFill>
      </p:bgPr>
    </p:bg>
    <p:spTree>
      <p:nvGrpSpPr>
        <p:cNvPr id="29" name="Shape 29"/>
        <p:cNvGrpSpPr/>
        <p:nvPr/>
      </p:nvGrpSpPr>
      <p:grpSpPr>
        <a:xfrm>
          <a:off x="0" y="0"/>
          <a:ext cx="0" cy="0"/>
          <a:chOff x="0" y="0"/>
          <a:chExt cx="0" cy="0"/>
        </a:xfrm>
      </p:grpSpPr>
      <p:sp>
        <p:nvSpPr>
          <p:cNvPr id="30" name="Google Shape;30;p9"/>
          <p:cNvSpPr txBox="1"/>
          <p:nvPr>
            <p:ph idx="1" type="subTitle"/>
          </p:nvPr>
        </p:nvSpPr>
        <p:spPr>
          <a:xfrm>
            <a:off x="2355574" y="4831894"/>
            <a:ext cx="7480852" cy="50567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000"/>
              <a:buNone/>
              <a:defRPr b="1" sz="20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1" name="Google Shape;31;p9"/>
          <p:cNvSpPr txBox="1"/>
          <p:nvPr>
            <p:ph idx="2" type="body"/>
          </p:nvPr>
        </p:nvSpPr>
        <p:spPr>
          <a:xfrm>
            <a:off x="2356654" y="5491071"/>
            <a:ext cx="7478692" cy="327673"/>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accent5"/>
              </a:buClr>
              <a:buSzPts val="1600"/>
              <a:buNone/>
              <a:defRPr sz="1600">
                <a:solidFill>
                  <a:schemeClr val="accent5"/>
                </a:solidFill>
              </a:defRPr>
            </a:lvl1pPr>
            <a:lvl2pPr indent="-228600" lvl="1" marL="914400" algn="l">
              <a:lnSpc>
                <a:spcPct val="90000"/>
              </a:lnSpc>
              <a:spcBef>
                <a:spcPts val="500"/>
              </a:spcBef>
              <a:spcAft>
                <a:spcPts val="0"/>
              </a:spcAft>
              <a:buClr>
                <a:schemeClr val="accent5"/>
              </a:buClr>
              <a:buSzPts val="2400"/>
              <a:buNone/>
              <a:defRPr>
                <a:solidFill>
                  <a:schemeClr val="accent5"/>
                </a:solidFill>
              </a:defRPr>
            </a:lvl2pPr>
            <a:lvl3pPr indent="-228600" lvl="2" marL="1371600" algn="l">
              <a:lnSpc>
                <a:spcPct val="90000"/>
              </a:lnSpc>
              <a:spcBef>
                <a:spcPts val="500"/>
              </a:spcBef>
              <a:spcAft>
                <a:spcPts val="0"/>
              </a:spcAft>
              <a:buClr>
                <a:schemeClr val="accent5"/>
              </a:buClr>
              <a:buSzPts val="2000"/>
              <a:buNone/>
              <a:defRPr>
                <a:solidFill>
                  <a:schemeClr val="accent5"/>
                </a:solidFill>
              </a:defRPr>
            </a:lvl3pPr>
            <a:lvl4pPr indent="-228600" lvl="3" marL="1828800" algn="l">
              <a:lnSpc>
                <a:spcPct val="90000"/>
              </a:lnSpc>
              <a:spcBef>
                <a:spcPts val="500"/>
              </a:spcBef>
              <a:spcAft>
                <a:spcPts val="0"/>
              </a:spcAft>
              <a:buClr>
                <a:schemeClr val="accent5"/>
              </a:buClr>
              <a:buSzPts val="1800"/>
              <a:buNone/>
              <a:defRPr>
                <a:solidFill>
                  <a:schemeClr val="accent5"/>
                </a:solidFill>
              </a:defRPr>
            </a:lvl4pPr>
            <a:lvl5pPr indent="-228600" lvl="4" marL="2286000" algn="l">
              <a:lnSpc>
                <a:spcPct val="90000"/>
              </a:lnSpc>
              <a:spcBef>
                <a:spcPts val="500"/>
              </a:spcBef>
              <a:spcAft>
                <a:spcPts val="0"/>
              </a:spcAft>
              <a:buClr>
                <a:schemeClr val="accent5"/>
              </a:buClr>
              <a:buSzPts val="1800"/>
              <a:buNone/>
              <a:defRPr>
                <a:solidFill>
                  <a:schemeClr val="accent5"/>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Logo of the University of Turku with the winged torch emblem and the text University of Turku." id="32" name="Google Shape;32;p9"/>
          <p:cNvPicPr preferRelativeResize="0"/>
          <p:nvPr/>
        </p:nvPicPr>
        <p:blipFill rotWithShape="1">
          <a:blip r:embed="rId2">
            <a:alphaModFix/>
          </a:blip>
          <a:srcRect b="0" l="0" r="0" t="0"/>
          <a:stretch/>
        </p:blipFill>
        <p:spPr>
          <a:xfrm>
            <a:off x="3198109" y="2352016"/>
            <a:ext cx="5795784" cy="215396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nsi valkoinen">
  <p:cSld name="Kansi valkoinen">
    <p:spTree>
      <p:nvGrpSpPr>
        <p:cNvPr id="33" name="Shape 33"/>
        <p:cNvGrpSpPr/>
        <p:nvPr/>
      </p:nvGrpSpPr>
      <p:grpSpPr>
        <a:xfrm>
          <a:off x="0" y="0"/>
          <a:ext cx="0" cy="0"/>
          <a:chOff x="0" y="0"/>
          <a:chExt cx="0" cy="0"/>
        </a:xfrm>
      </p:grpSpPr>
      <p:sp>
        <p:nvSpPr>
          <p:cNvPr id="34" name="Google Shape;34;p10"/>
          <p:cNvSpPr txBox="1"/>
          <p:nvPr>
            <p:ph type="ctrTitle"/>
          </p:nvPr>
        </p:nvSpPr>
        <p:spPr>
          <a:xfrm>
            <a:off x="868018" y="910802"/>
            <a:ext cx="10440000" cy="27515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9600"/>
              <a:buFont typeface="Arial"/>
              <a:buNone/>
              <a:defRPr b="1" sz="9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0"/>
          <p:cNvSpPr txBox="1"/>
          <p:nvPr>
            <p:ph idx="1" type="subTitle"/>
          </p:nvPr>
        </p:nvSpPr>
        <p:spPr>
          <a:xfrm>
            <a:off x="868018" y="3973860"/>
            <a:ext cx="7478692" cy="674339"/>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dk1"/>
              </a:buClr>
              <a:buSzPts val="2000"/>
              <a:buNone/>
              <a:defRPr b="1" sz="2000">
                <a:solidFill>
                  <a:schemeClr val="dk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6" name="Google Shape;36;p10"/>
          <p:cNvSpPr txBox="1"/>
          <p:nvPr>
            <p:ph idx="2" type="body"/>
          </p:nvPr>
        </p:nvSpPr>
        <p:spPr>
          <a:xfrm>
            <a:off x="868018" y="4745772"/>
            <a:ext cx="7480852" cy="328033"/>
          </a:xfrm>
          <a:prstGeom prst="rect">
            <a:avLst/>
          </a:prstGeom>
          <a:noFill/>
          <a:ln>
            <a:noFill/>
          </a:ln>
        </p:spPr>
        <p:txBody>
          <a:bodyPr anchorCtr="0" anchor="t" bIns="45700" lIns="91425" spcFirstLastPara="1" rIns="91425" wrap="square" tIns="45700">
            <a:normAutofit/>
          </a:bodyPr>
          <a:lstStyle>
            <a:lvl1pPr indent="-228600" lvl="0" marL="457200" marR="0" algn="l">
              <a:lnSpc>
                <a:spcPct val="90000"/>
              </a:lnSpc>
              <a:spcBef>
                <a:spcPts val="1000"/>
              </a:spcBef>
              <a:spcAft>
                <a:spcPts val="0"/>
              </a:spcAft>
              <a:buClr>
                <a:schemeClr val="accent5"/>
              </a:buClr>
              <a:buSzPts val="1600"/>
              <a:buFont typeface="Arial"/>
              <a:buNone/>
              <a:defRPr sz="1600">
                <a:solidFill>
                  <a:schemeClr val="accent5"/>
                </a:solidFill>
              </a:defRPr>
            </a:lvl1pPr>
            <a:lvl2pPr indent="-228600" lvl="1" marL="914400" algn="l">
              <a:lnSpc>
                <a:spcPct val="90000"/>
              </a:lnSpc>
              <a:spcBef>
                <a:spcPts val="500"/>
              </a:spcBef>
              <a:spcAft>
                <a:spcPts val="0"/>
              </a:spcAft>
              <a:buClr>
                <a:schemeClr val="accent5"/>
              </a:buClr>
              <a:buSzPts val="2400"/>
              <a:buNone/>
              <a:defRPr>
                <a:solidFill>
                  <a:schemeClr val="accent5"/>
                </a:solidFill>
              </a:defRPr>
            </a:lvl2pPr>
            <a:lvl3pPr indent="-228600" lvl="2" marL="1371600" algn="l">
              <a:lnSpc>
                <a:spcPct val="90000"/>
              </a:lnSpc>
              <a:spcBef>
                <a:spcPts val="500"/>
              </a:spcBef>
              <a:spcAft>
                <a:spcPts val="0"/>
              </a:spcAft>
              <a:buClr>
                <a:schemeClr val="accent5"/>
              </a:buClr>
              <a:buSzPts val="2000"/>
              <a:buNone/>
              <a:defRPr>
                <a:solidFill>
                  <a:schemeClr val="accent5"/>
                </a:solidFill>
              </a:defRPr>
            </a:lvl3pPr>
            <a:lvl4pPr indent="-228600" lvl="3" marL="1828800" algn="l">
              <a:lnSpc>
                <a:spcPct val="90000"/>
              </a:lnSpc>
              <a:spcBef>
                <a:spcPts val="500"/>
              </a:spcBef>
              <a:spcAft>
                <a:spcPts val="0"/>
              </a:spcAft>
              <a:buClr>
                <a:schemeClr val="accent5"/>
              </a:buClr>
              <a:buSzPts val="1800"/>
              <a:buNone/>
              <a:defRPr>
                <a:solidFill>
                  <a:schemeClr val="accent5"/>
                </a:solidFill>
              </a:defRPr>
            </a:lvl4pPr>
            <a:lvl5pPr indent="-228600" lvl="4" marL="2286000" algn="l">
              <a:lnSpc>
                <a:spcPct val="90000"/>
              </a:lnSpc>
              <a:spcBef>
                <a:spcPts val="500"/>
              </a:spcBef>
              <a:spcAft>
                <a:spcPts val="0"/>
              </a:spcAft>
              <a:buClr>
                <a:schemeClr val="accent5"/>
              </a:buClr>
              <a:buSzPts val="1800"/>
              <a:buNone/>
              <a:defRPr>
                <a:solidFill>
                  <a:schemeClr val="accent5"/>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Logo of the University of Turku with the winged torch emblem and the text University of Turku." id="37" name="Google Shape;37;p10"/>
          <p:cNvPicPr preferRelativeResize="0"/>
          <p:nvPr/>
        </p:nvPicPr>
        <p:blipFill rotWithShape="1">
          <a:blip r:embed="rId2">
            <a:alphaModFix/>
          </a:blip>
          <a:srcRect b="0" l="0" r="0" t="0"/>
          <a:stretch/>
        </p:blipFill>
        <p:spPr>
          <a:xfrm>
            <a:off x="8670560" y="5191347"/>
            <a:ext cx="3190045" cy="1186635"/>
          </a:xfrm>
          <a:prstGeom prst="rect">
            <a:avLst/>
          </a:prstGeom>
          <a:noFill/>
          <a:ln>
            <a:noFill/>
          </a:ln>
        </p:spPr>
      </p:pic>
      <p:sp>
        <p:nvSpPr>
          <p:cNvPr id="38" name="Google Shape;3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
          <p:cNvSpPr txBox="1"/>
          <p:nvPr>
            <p:ph idx="12" type="sldNum"/>
          </p:nvPr>
        </p:nvSpPr>
        <p:spPr>
          <a:xfrm>
            <a:off x="8804753"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rgbClr val="6C6C6C"/>
                </a:solidFill>
                <a:latin typeface="Arial"/>
                <a:ea typeface="Arial"/>
                <a:cs typeface="Arial"/>
                <a:sym typeface="Arial"/>
              </a:defRPr>
            </a:lvl1pPr>
            <a:lvl2pPr indent="0" lvl="1" marL="0" algn="r">
              <a:spcBef>
                <a:spcPts val="0"/>
              </a:spcBef>
              <a:buNone/>
              <a:defRPr b="0" i="0" sz="1050" u="none" cap="none" strike="noStrike">
                <a:solidFill>
                  <a:srgbClr val="6C6C6C"/>
                </a:solidFill>
                <a:latin typeface="Arial"/>
                <a:ea typeface="Arial"/>
                <a:cs typeface="Arial"/>
                <a:sym typeface="Arial"/>
              </a:defRPr>
            </a:lvl2pPr>
            <a:lvl3pPr indent="0" lvl="2" marL="0" algn="r">
              <a:spcBef>
                <a:spcPts val="0"/>
              </a:spcBef>
              <a:buNone/>
              <a:defRPr b="0" i="0" sz="1050" u="none" cap="none" strike="noStrike">
                <a:solidFill>
                  <a:srgbClr val="6C6C6C"/>
                </a:solidFill>
                <a:latin typeface="Arial"/>
                <a:ea typeface="Arial"/>
                <a:cs typeface="Arial"/>
                <a:sym typeface="Arial"/>
              </a:defRPr>
            </a:lvl3pPr>
            <a:lvl4pPr indent="0" lvl="3" marL="0" algn="r">
              <a:spcBef>
                <a:spcPts val="0"/>
              </a:spcBef>
              <a:buNone/>
              <a:defRPr b="0" i="0" sz="1050" u="none" cap="none" strike="noStrike">
                <a:solidFill>
                  <a:srgbClr val="6C6C6C"/>
                </a:solidFill>
                <a:latin typeface="Arial"/>
                <a:ea typeface="Arial"/>
                <a:cs typeface="Arial"/>
                <a:sym typeface="Arial"/>
              </a:defRPr>
            </a:lvl4pPr>
            <a:lvl5pPr indent="0" lvl="4" marL="0" algn="r">
              <a:spcBef>
                <a:spcPts val="0"/>
              </a:spcBef>
              <a:buNone/>
              <a:defRPr b="0" i="0" sz="1050" u="none" cap="none" strike="noStrike">
                <a:solidFill>
                  <a:srgbClr val="6C6C6C"/>
                </a:solidFill>
                <a:latin typeface="Arial"/>
                <a:ea typeface="Arial"/>
                <a:cs typeface="Arial"/>
                <a:sym typeface="Arial"/>
              </a:defRPr>
            </a:lvl5pPr>
            <a:lvl6pPr indent="0" lvl="5" marL="0" algn="r">
              <a:spcBef>
                <a:spcPts val="0"/>
              </a:spcBef>
              <a:buNone/>
              <a:defRPr b="0" i="0" sz="1050" u="none" cap="none" strike="noStrike">
                <a:solidFill>
                  <a:srgbClr val="6C6C6C"/>
                </a:solidFill>
                <a:latin typeface="Arial"/>
                <a:ea typeface="Arial"/>
                <a:cs typeface="Arial"/>
                <a:sym typeface="Arial"/>
              </a:defRPr>
            </a:lvl6pPr>
            <a:lvl7pPr indent="0" lvl="6" marL="0" algn="r">
              <a:spcBef>
                <a:spcPts val="0"/>
              </a:spcBef>
              <a:buNone/>
              <a:defRPr b="0" i="0" sz="1050" u="none" cap="none" strike="noStrike">
                <a:solidFill>
                  <a:srgbClr val="6C6C6C"/>
                </a:solidFill>
                <a:latin typeface="Arial"/>
                <a:ea typeface="Arial"/>
                <a:cs typeface="Arial"/>
                <a:sym typeface="Arial"/>
              </a:defRPr>
            </a:lvl7pPr>
            <a:lvl8pPr indent="0" lvl="7" marL="0" algn="r">
              <a:spcBef>
                <a:spcPts val="0"/>
              </a:spcBef>
              <a:buNone/>
              <a:defRPr b="0" i="0" sz="1050" u="none" cap="none" strike="noStrike">
                <a:solidFill>
                  <a:srgbClr val="6C6C6C"/>
                </a:solidFill>
                <a:latin typeface="Arial"/>
                <a:ea typeface="Arial"/>
                <a:cs typeface="Arial"/>
                <a:sym typeface="Arial"/>
              </a:defRPr>
            </a:lvl8pPr>
            <a:lvl9pPr indent="0" lvl="8" marL="0" algn="r">
              <a:spcBef>
                <a:spcPts val="0"/>
              </a:spcBef>
              <a:buNone/>
              <a:defRPr b="0" i="0" sz="1050" u="none" cap="none" strike="noStrike">
                <a:solidFill>
                  <a:srgbClr val="6C6C6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nsi musta">
  <p:cSld name="Kansi musta">
    <p:bg>
      <p:bgPr>
        <a:solidFill>
          <a:schemeClr val="dk2"/>
        </a:solidFill>
      </p:bgPr>
    </p:bg>
    <p:spTree>
      <p:nvGrpSpPr>
        <p:cNvPr id="41" name="Shape 41"/>
        <p:cNvGrpSpPr/>
        <p:nvPr/>
      </p:nvGrpSpPr>
      <p:grpSpPr>
        <a:xfrm>
          <a:off x="0" y="0"/>
          <a:ext cx="0" cy="0"/>
          <a:chOff x="0" y="0"/>
          <a:chExt cx="0" cy="0"/>
        </a:xfrm>
      </p:grpSpPr>
      <p:sp>
        <p:nvSpPr>
          <p:cNvPr id="42" name="Google Shape;42;p11"/>
          <p:cNvSpPr txBox="1"/>
          <p:nvPr>
            <p:ph type="ctrTitle"/>
          </p:nvPr>
        </p:nvSpPr>
        <p:spPr>
          <a:xfrm>
            <a:off x="868018" y="910802"/>
            <a:ext cx="10440000" cy="275152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9600"/>
              <a:buFont typeface="Arial"/>
              <a:buNone/>
              <a:defRPr b="1" sz="9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11"/>
          <p:cNvSpPr txBox="1"/>
          <p:nvPr>
            <p:ph idx="1" type="subTitle"/>
          </p:nvPr>
        </p:nvSpPr>
        <p:spPr>
          <a:xfrm>
            <a:off x="868018" y="3973860"/>
            <a:ext cx="7478692" cy="674339"/>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2000"/>
              <a:buNone/>
              <a:defRPr b="1" sz="20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4" name="Google Shape;44;p11"/>
          <p:cNvSpPr txBox="1"/>
          <p:nvPr>
            <p:ph idx="2" type="body"/>
          </p:nvPr>
        </p:nvSpPr>
        <p:spPr>
          <a:xfrm>
            <a:off x="868018" y="4745772"/>
            <a:ext cx="7478692" cy="32767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accent5"/>
              </a:buClr>
              <a:buSzPts val="1600"/>
              <a:buNone/>
              <a:defRPr sz="1600">
                <a:solidFill>
                  <a:schemeClr val="accent5"/>
                </a:solidFill>
              </a:defRPr>
            </a:lvl1pPr>
            <a:lvl2pPr indent="-228600" lvl="1" marL="914400" algn="l">
              <a:lnSpc>
                <a:spcPct val="90000"/>
              </a:lnSpc>
              <a:spcBef>
                <a:spcPts val="500"/>
              </a:spcBef>
              <a:spcAft>
                <a:spcPts val="0"/>
              </a:spcAft>
              <a:buClr>
                <a:schemeClr val="accent5"/>
              </a:buClr>
              <a:buSzPts val="2400"/>
              <a:buNone/>
              <a:defRPr>
                <a:solidFill>
                  <a:schemeClr val="accent5"/>
                </a:solidFill>
              </a:defRPr>
            </a:lvl2pPr>
            <a:lvl3pPr indent="-228600" lvl="2" marL="1371600" algn="l">
              <a:lnSpc>
                <a:spcPct val="90000"/>
              </a:lnSpc>
              <a:spcBef>
                <a:spcPts val="500"/>
              </a:spcBef>
              <a:spcAft>
                <a:spcPts val="0"/>
              </a:spcAft>
              <a:buClr>
                <a:schemeClr val="accent5"/>
              </a:buClr>
              <a:buSzPts val="2000"/>
              <a:buNone/>
              <a:defRPr>
                <a:solidFill>
                  <a:schemeClr val="accent5"/>
                </a:solidFill>
              </a:defRPr>
            </a:lvl3pPr>
            <a:lvl4pPr indent="-228600" lvl="3" marL="1828800" algn="l">
              <a:lnSpc>
                <a:spcPct val="90000"/>
              </a:lnSpc>
              <a:spcBef>
                <a:spcPts val="500"/>
              </a:spcBef>
              <a:spcAft>
                <a:spcPts val="0"/>
              </a:spcAft>
              <a:buClr>
                <a:schemeClr val="accent5"/>
              </a:buClr>
              <a:buSzPts val="1800"/>
              <a:buNone/>
              <a:defRPr>
                <a:solidFill>
                  <a:schemeClr val="accent5"/>
                </a:solidFill>
              </a:defRPr>
            </a:lvl4pPr>
            <a:lvl5pPr indent="-228600" lvl="4" marL="2286000" algn="l">
              <a:lnSpc>
                <a:spcPct val="90000"/>
              </a:lnSpc>
              <a:spcBef>
                <a:spcPts val="500"/>
              </a:spcBef>
              <a:spcAft>
                <a:spcPts val="0"/>
              </a:spcAft>
              <a:buClr>
                <a:schemeClr val="accent5"/>
              </a:buClr>
              <a:buSzPts val="1800"/>
              <a:buNone/>
              <a:defRPr>
                <a:solidFill>
                  <a:schemeClr val="accent5"/>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descr="Logo of the University of Turku with the winged torch emblem and the text University of Turku." id="45" name="Google Shape;45;p11"/>
          <p:cNvPicPr preferRelativeResize="0"/>
          <p:nvPr/>
        </p:nvPicPr>
        <p:blipFill rotWithShape="1">
          <a:blip r:embed="rId2">
            <a:alphaModFix/>
          </a:blip>
          <a:srcRect b="0" l="0" r="0" t="0"/>
          <a:stretch/>
        </p:blipFill>
        <p:spPr>
          <a:xfrm>
            <a:off x="8669366" y="5193622"/>
            <a:ext cx="3192434" cy="1182085"/>
          </a:xfrm>
          <a:prstGeom prst="rect">
            <a:avLst/>
          </a:prstGeom>
          <a:noFill/>
          <a:ln>
            <a:noFill/>
          </a:ln>
        </p:spPr>
      </p:pic>
      <p:sp>
        <p:nvSpPr>
          <p:cNvPr id="46" name="Google Shape;46;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1"/>
          <p:cNvSpPr txBox="1"/>
          <p:nvPr>
            <p:ph idx="12" type="sldNum"/>
          </p:nvPr>
        </p:nvSpPr>
        <p:spPr>
          <a:xfrm>
            <a:off x="8804753"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lt1"/>
                </a:solidFill>
                <a:latin typeface="Arial"/>
                <a:ea typeface="Arial"/>
                <a:cs typeface="Arial"/>
                <a:sym typeface="Arial"/>
              </a:defRPr>
            </a:lvl1pPr>
            <a:lvl2pPr indent="0" lvl="1" marL="0" algn="r">
              <a:spcBef>
                <a:spcPts val="0"/>
              </a:spcBef>
              <a:buNone/>
              <a:defRPr b="0" i="0" sz="1050" u="none" cap="none" strike="noStrike">
                <a:solidFill>
                  <a:schemeClr val="lt1"/>
                </a:solidFill>
                <a:latin typeface="Arial"/>
                <a:ea typeface="Arial"/>
                <a:cs typeface="Arial"/>
                <a:sym typeface="Arial"/>
              </a:defRPr>
            </a:lvl2pPr>
            <a:lvl3pPr indent="0" lvl="2" marL="0" algn="r">
              <a:spcBef>
                <a:spcPts val="0"/>
              </a:spcBef>
              <a:buNone/>
              <a:defRPr b="0" i="0" sz="1050" u="none" cap="none" strike="noStrike">
                <a:solidFill>
                  <a:schemeClr val="lt1"/>
                </a:solidFill>
                <a:latin typeface="Arial"/>
                <a:ea typeface="Arial"/>
                <a:cs typeface="Arial"/>
                <a:sym typeface="Arial"/>
              </a:defRPr>
            </a:lvl3pPr>
            <a:lvl4pPr indent="0" lvl="3" marL="0" algn="r">
              <a:spcBef>
                <a:spcPts val="0"/>
              </a:spcBef>
              <a:buNone/>
              <a:defRPr b="0" i="0" sz="1050" u="none" cap="none" strike="noStrike">
                <a:solidFill>
                  <a:schemeClr val="lt1"/>
                </a:solidFill>
                <a:latin typeface="Arial"/>
                <a:ea typeface="Arial"/>
                <a:cs typeface="Arial"/>
                <a:sym typeface="Arial"/>
              </a:defRPr>
            </a:lvl4pPr>
            <a:lvl5pPr indent="0" lvl="4" marL="0" algn="r">
              <a:spcBef>
                <a:spcPts val="0"/>
              </a:spcBef>
              <a:buNone/>
              <a:defRPr b="0" i="0" sz="1050" u="none" cap="none" strike="noStrike">
                <a:solidFill>
                  <a:schemeClr val="lt1"/>
                </a:solidFill>
                <a:latin typeface="Arial"/>
                <a:ea typeface="Arial"/>
                <a:cs typeface="Arial"/>
                <a:sym typeface="Arial"/>
              </a:defRPr>
            </a:lvl5pPr>
            <a:lvl6pPr indent="0" lvl="5" marL="0" algn="r">
              <a:spcBef>
                <a:spcPts val="0"/>
              </a:spcBef>
              <a:buNone/>
              <a:defRPr b="0" i="0" sz="1050" u="none" cap="none" strike="noStrike">
                <a:solidFill>
                  <a:schemeClr val="lt1"/>
                </a:solidFill>
                <a:latin typeface="Arial"/>
                <a:ea typeface="Arial"/>
                <a:cs typeface="Arial"/>
                <a:sym typeface="Arial"/>
              </a:defRPr>
            </a:lvl6pPr>
            <a:lvl7pPr indent="0" lvl="6" marL="0" algn="r">
              <a:spcBef>
                <a:spcPts val="0"/>
              </a:spcBef>
              <a:buNone/>
              <a:defRPr b="0" i="0" sz="1050" u="none" cap="none" strike="noStrike">
                <a:solidFill>
                  <a:schemeClr val="lt1"/>
                </a:solidFill>
                <a:latin typeface="Arial"/>
                <a:ea typeface="Arial"/>
                <a:cs typeface="Arial"/>
                <a:sym typeface="Arial"/>
              </a:defRPr>
            </a:lvl7pPr>
            <a:lvl8pPr indent="0" lvl="7" marL="0" algn="r">
              <a:spcBef>
                <a:spcPts val="0"/>
              </a:spcBef>
              <a:buNone/>
              <a:defRPr b="0" i="0" sz="1050" u="none" cap="none" strike="noStrike">
                <a:solidFill>
                  <a:schemeClr val="lt1"/>
                </a:solidFill>
                <a:latin typeface="Arial"/>
                <a:ea typeface="Arial"/>
                <a:cs typeface="Arial"/>
                <a:sym typeface="Arial"/>
              </a:defRPr>
            </a:lvl8pPr>
            <a:lvl9pPr indent="0" lvl="8" marL="0" algn="r">
              <a:spcBef>
                <a:spcPts val="0"/>
              </a:spcBef>
              <a:buNone/>
              <a:defRPr b="0" i="0" sz="105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tsikko ja sisältö valkoinen">
  <p:cSld name="Otsikko ja sisältö valkoinen">
    <p:spTree>
      <p:nvGrpSpPr>
        <p:cNvPr id="49" name="Shape 49"/>
        <p:cNvGrpSpPr/>
        <p:nvPr/>
      </p:nvGrpSpPr>
      <p:grpSpPr>
        <a:xfrm>
          <a:off x="0" y="0"/>
          <a:ext cx="0" cy="0"/>
          <a:chOff x="0" y="0"/>
          <a:chExt cx="0" cy="0"/>
        </a:xfrm>
      </p:grpSpPr>
      <p:sp>
        <p:nvSpPr>
          <p:cNvPr id="50" name="Google Shape;50;p12"/>
          <p:cNvSpPr txBox="1"/>
          <p:nvPr>
            <p:ph type="title"/>
          </p:nvPr>
        </p:nvSpPr>
        <p:spPr>
          <a:xfrm>
            <a:off x="1078028" y="438150"/>
            <a:ext cx="10145029" cy="125253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2"/>
          <p:cNvSpPr txBox="1"/>
          <p:nvPr>
            <p:ph idx="1" type="body"/>
          </p:nvPr>
        </p:nvSpPr>
        <p:spPr>
          <a:xfrm>
            <a:off x="1078028" y="1825625"/>
            <a:ext cx="10145029" cy="406984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52" name="Google Shape;52;p12"/>
          <p:cNvPicPr preferRelativeResize="0"/>
          <p:nvPr/>
        </p:nvPicPr>
        <p:blipFill rotWithShape="1">
          <a:blip r:embed="rId2">
            <a:alphaModFix/>
          </a:blip>
          <a:srcRect b="0" l="0" r="0" t="0"/>
          <a:stretch/>
        </p:blipFill>
        <p:spPr>
          <a:xfrm>
            <a:off x="9817630" y="5935127"/>
            <a:ext cx="2374370" cy="883219"/>
          </a:xfrm>
          <a:prstGeom prst="rect">
            <a:avLst/>
          </a:prstGeom>
          <a:noFill/>
          <a:ln>
            <a:noFill/>
          </a:ln>
        </p:spPr>
      </p:pic>
      <p:sp>
        <p:nvSpPr>
          <p:cNvPr id="53" name="Google Shape;53;p12"/>
          <p:cNvSpPr txBox="1"/>
          <p:nvPr>
            <p:ph idx="10" type="dt"/>
          </p:nvPr>
        </p:nvSpPr>
        <p:spPr>
          <a:xfrm>
            <a:off x="1078028"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2"/>
          <p:cNvSpPr txBox="1"/>
          <p:nvPr>
            <p:ph idx="12" type="sldNum"/>
          </p:nvPr>
        </p:nvSpPr>
        <p:spPr>
          <a:xfrm>
            <a:off x="8353129" y="6356350"/>
            <a:ext cx="1464501"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rgbClr val="6C6C6C"/>
                </a:solidFill>
                <a:latin typeface="Arial"/>
                <a:ea typeface="Arial"/>
                <a:cs typeface="Arial"/>
                <a:sym typeface="Arial"/>
              </a:defRPr>
            </a:lvl1pPr>
            <a:lvl2pPr indent="0" lvl="1" marL="0" algn="r">
              <a:spcBef>
                <a:spcPts val="0"/>
              </a:spcBef>
              <a:buNone/>
              <a:defRPr b="0" i="0" sz="1050" u="none" cap="none" strike="noStrike">
                <a:solidFill>
                  <a:srgbClr val="6C6C6C"/>
                </a:solidFill>
                <a:latin typeface="Arial"/>
                <a:ea typeface="Arial"/>
                <a:cs typeface="Arial"/>
                <a:sym typeface="Arial"/>
              </a:defRPr>
            </a:lvl2pPr>
            <a:lvl3pPr indent="0" lvl="2" marL="0" algn="r">
              <a:spcBef>
                <a:spcPts val="0"/>
              </a:spcBef>
              <a:buNone/>
              <a:defRPr b="0" i="0" sz="1050" u="none" cap="none" strike="noStrike">
                <a:solidFill>
                  <a:srgbClr val="6C6C6C"/>
                </a:solidFill>
                <a:latin typeface="Arial"/>
                <a:ea typeface="Arial"/>
                <a:cs typeface="Arial"/>
                <a:sym typeface="Arial"/>
              </a:defRPr>
            </a:lvl3pPr>
            <a:lvl4pPr indent="0" lvl="3" marL="0" algn="r">
              <a:spcBef>
                <a:spcPts val="0"/>
              </a:spcBef>
              <a:buNone/>
              <a:defRPr b="0" i="0" sz="1050" u="none" cap="none" strike="noStrike">
                <a:solidFill>
                  <a:srgbClr val="6C6C6C"/>
                </a:solidFill>
                <a:latin typeface="Arial"/>
                <a:ea typeface="Arial"/>
                <a:cs typeface="Arial"/>
                <a:sym typeface="Arial"/>
              </a:defRPr>
            </a:lvl4pPr>
            <a:lvl5pPr indent="0" lvl="4" marL="0" algn="r">
              <a:spcBef>
                <a:spcPts val="0"/>
              </a:spcBef>
              <a:buNone/>
              <a:defRPr b="0" i="0" sz="1050" u="none" cap="none" strike="noStrike">
                <a:solidFill>
                  <a:srgbClr val="6C6C6C"/>
                </a:solidFill>
                <a:latin typeface="Arial"/>
                <a:ea typeface="Arial"/>
                <a:cs typeface="Arial"/>
                <a:sym typeface="Arial"/>
              </a:defRPr>
            </a:lvl5pPr>
            <a:lvl6pPr indent="0" lvl="5" marL="0" algn="r">
              <a:spcBef>
                <a:spcPts val="0"/>
              </a:spcBef>
              <a:buNone/>
              <a:defRPr b="0" i="0" sz="1050" u="none" cap="none" strike="noStrike">
                <a:solidFill>
                  <a:srgbClr val="6C6C6C"/>
                </a:solidFill>
                <a:latin typeface="Arial"/>
                <a:ea typeface="Arial"/>
                <a:cs typeface="Arial"/>
                <a:sym typeface="Arial"/>
              </a:defRPr>
            </a:lvl6pPr>
            <a:lvl7pPr indent="0" lvl="6" marL="0" algn="r">
              <a:spcBef>
                <a:spcPts val="0"/>
              </a:spcBef>
              <a:buNone/>
              <a:defRPr b="0" i="0" sz="1050" u="none" cap="none" strike="noStrike">
                <a:solidFill>
                  <a:srgbClr val="6C6C6C"/>
                </a:solidFill>
                <a:latin typeface="Arial"/>
                <a:ea typeface="Arial"/>
                <a:cs typeface="Arial"/>
                <a:sym typeface="Arial"/>
              </a:defRPr>
            </a:lvl7pPr>
            <a:lvl8pPr indent="0" lvl="7" marL="0" algn="r">
              <a:spcBef>
                <a:spcPts val="0"/>
              </a:spcBef>
              <a:buNone/>
              <a:defRPr b="0" i="0" sz="1050" u="none" cap="none" strike="noStrike">
                <a:solidFill>
                  <a:srgbClr val="6C6C6C"/>
                </a:solidFill>
                <a:latin typeface="Arial"/>
                <a:ea typeface="Arial"/>
                <a:cs typeface="Arial"/>
                <a:sym typeface="Arial"/>
              </a:defRPr>
            </a:lvl8pPr>
            <a:lvl9pPr indent="0" lvl="8" marL="0" algn="r">
              <a:spcBef>
                <a:spcPts val="0"/>
              </a:spcBef>
              <a:buNone/>
              <a:defRPr b="0" i="0" sz="1050" u="none" cap="none" strike="noStrike">
                <a:solidFill>
                  <a:srgbClr val="6C6C6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tsikko ja sisältö musta" showMasterSp="0">
  <p:cSld name="Otsikko ja sisältö musta">
    <p:bg>
      <p:bgPr>
        <a:solidFill>
          <a:schemeClr val="dk1"/>
        </a:solidFill>
      </p:bgPr>
    </p:bg>
    <p:spTree>
      <p:nvGrpSpPr>
        <p:cNvPr id="56" name="Shape 56"/>
        <p:cNvGrpSpPr/>
        <p:nvPr/>
      </p:nvGrpSpPr>
      <p:grpSpPr>
        <a:xfrm>
          <a:off x="0" y="0"/>
          <a:ext cx="0" cy="0"/>
          <a:chOff x="0" y="0"/>
          <a:chExt cx="0" cy="0"/>
        </a:xfrm>
      </p:grpSpPr>
      <p:sp>
        <p:nvSpPr>
          <p:cNvPr id="57" name="Google Shape;57;p13"/>
          <p:cNvSpPr txBox="1"/>
          <p:nvPr>
            <p:ph type="title"/>
          </p:nvPr>
        </p:nvSpPr>
        <p:spPr>
          <a:xfrm>
            <a:off x="1078028" y="438150"/>
            <a:ext cx="10145029" cy="125253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3"/>
          <p:cNvSpPr txBox="1"/>
          <p:nvPr>
            <p:ph idx="1" type="body"/>
          </p:nvPr>
        </p:nvSpPr>
        <p:spPr>
          <a:xfrm>
            <a:off x="1078028" y="1825625"/>
            <a:ext cx="10145029" cy="406984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59" name="Google Shape;59;p13"/>
          <p:cNvSpPr txBox="1"/>
          <p:nvPr>
            <p:ph idx="10" type="dt"/>
          </p:nvPr>
        </p:nvSpPr>
        <p:spPr>
          <a:xfrm>
            <a:off x="1078028"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3"/>
          <p:cNvSpPr txBox="1"/>
          <p:nvPr>
            <p:ph idx="12" type="sldNum"/>
          </p:nvPr>
        </p:nvSpPr>
        <p:spPr>
          <a:xfrm>
            <a:off x="8353129" y="6356350"/>
            <a:ext cx="1464501"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lt1"/>
                </a:solidFill>
                <a:latin typeface="Arial"/>
                <a:ea typeface="Arial"/>
                <a:cs typeface="Arial"/>
                <a:sym typeface="Arial"/>
              </a:defRPr>
            </a:lvl1pPr>
            <a:lvl2pPr indent="0" lvl="1" marL="0" algn="r">
              <a:spcBef>
                <a:spcPts val="0"/>
              </a:spcBef>
              <a:buNone/>
              <a:defRPr b="0" i="0" sz="1050" u="none" cap="none" strike="noStrike">
                <a:solidFill>
                  <a:schemeClr val="lt1"/>
                </a:solidFill>
                <a:latin typeface="Arial"/>
                <a:ea typeface="Arial"/>
                <a:cs typeface="Arial"/>
                <a:sym typeface="Arial"/>
              </a:defRPr>
            </a:lvl2pPr>
            <a:lvl3pPr indent="0" lvl="2" marL="0" algn="r">
              <a:spcBef>
                <a:spcPts val="0"/>
              </a:spcBef>
              <a:buNone/>
              <a:defRPr b="0" i="0" sz="1050" u="none" cap="none" strike="noStrike">
                <a:solidFill>
                  <a:schemeClr val="lt1"/>
                </a:solidFill>
                <a:latin typeface="Arial"/>
                <a:ea typeface="Arial"/>
                <a:cs typeface="Arial"/>
                <a:sym typeface="Arial"/>
              </a:defRPr>
            </a:lvl3pPr>
            <a:lvl4pPr indent="0" lvl="3" marL="0" algn="r">
              <a:spcBef>
                <a:spcPts val="0"/>
              </a:spcBef>
              <a:buNone/>
              <a:defRPr b="0" i="0" sz="1050" u="none" cap="none" strike="noStrike">
                <a:solidFill>
                  <a:schemeClr val="lt1"/>
                </a:solidFill>
                <a:latin typeface="Arial"/>
                <a:ea typeface="Arial"/>
                <a:cs typeface="Arial"/>
                <a:sym typeface="Arial"/>
              </a:defRPr>
            </a:lvl4pPr>
            <a:lvl5pPr indent="0" lvl="4" marL="0" algn="r">
              <a:spcBef>
                <a:spcPts val="0"/>
              </a:spcBef>
              <a:buNone/>
              <a:defRPr b="0" i="0" sz="1050" u="none" cap="none" strike="noStrike">
                <a:solidFill>
                  <a:schemeClr val="lt1"/>
                </a:solidFill>
                <a:latin typeface="Arial"/>
                <a:ea typeface="Arial"/>
                <a:cs typeface="Arial"/>
                <a:sym typeface="Arial"/>
              </a:defRPr>
            </a:lvl5pPr>
            <a:lvl6pPr indent="0" lvl="5" marL="0" algn="r">
              <a:spcBef>
                <a:spcPts val="0"/>
              </a:spcBef>
              <a:buNone/>
              <a:defRPr b="0" i="0" sz="1050" u="none" cap="none" strike="noStrike">
                <a:solidFill>
                  <a:schemeClr val="lt1"/>
                </a:solidFill>
                <a:latin typeface="Arial"/>
                <a:ea typeface="Arial"/>
                <a:cs typeface="Arial"/>
                <a:sym typeface="Arial"/>
              </a:defRPr>
            </a:lvl6pPr>
            <a:lvl7pPr indent="0" lvl="6" marL="0" algn="r">
              <a:spcBef>
                <a:spcPts val="0"/>
              </a:spcBef>
              <a:buNone/>
              <a:defRPr b="0" i="0" sz="1050" u="none" cap="none" strike="noStrike">
                <a:solidFill>
                  <a:schemeClr val="lt1"/>
                </a:solidFill>
                <a:latin typeface="Arial"/>
                <a:ea typeface="Arial"/>
                <a:cs typeface="Arial"/>
                <a:sym typeface="Arial"/>
              </a:defRPr>
            </a:lvl7pPr>
            <a:lvl8pPr indent="0" lvl="7" marL="0" algn="r">
              <a:spcBef>
                <a:spcPts val="0"/>
              </a:spcBef>
              <a:buNone/>
              <a:defRPr b="0" i="0" sz="1050" u="none" cap="none" strike="noStrike">
                <a:solidFill>
                  <a:schemeClr val="lt1"/>
                </a:solidFill>
                <a:latin typeface="Arial"/>
                <a:ea typeface="Arial"/>
                <a:cs typeface="Arial"/>
                <a:sym typeface="Arial"/>
              </a:defRPr>
            </a:lvl8pPr>
            <a:lvl9pPr indent="0" lvl="8" marL="0" algn="r">
              <a:spcBef>
                <a:spcPts val="0"/>
              </a:spcBef>
              <a:buNone/>
              <a:defRPr b="0" i="0" sz="105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pic>
        <p:nvPicPr>
          <p:cNvPr id="62" name="Google Shape;62;p13"/>
          <p:cNvPicPr preferRelativeResize="0"/>
          <p:nvPr/>
        </p:nvPicPr>
        <p:blipFill rotWithShape="1">
          <a:blip r:embed="rId2">
            <a:alphaModFix/>
          </a:blip>
          <a:srcRect b="0" l="0" r="0" t="0"/>
          <a:stretch/>
        </p:blipFill>
        <p:spPr>
          <a:xfrm>
            <a:off x="9811352" y="5935987"/>
            <a:ext cx="2380647" cy="88149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tsikko ja kaksi palstaa">
  <p:cSld name="Otsikko ja kaksi palstaa">
    <p:spTree>
      <p:nvGrpSpPr>
        <p:cNvPr id="63" name="Shape 63"/>
        <p:cNvGrpSpPr/>
        <p:nvPr/>
      </p:nvGrpSpPr>
      <p:grpSpPr>
        <a:xfrm>
          <a:off x="0" y="0"/>
          <a:ext cx="0" cy="0"/>
          <a:chOff x="0" y="0"/>
          <a:chExt cx="0" cy="0"/>
        </a:xfrm>
      </p:grpSpPr>
      <p:sp>
        <p:nvSpPr>
          <p:cNvPr id="64" name="Google Shape;64;p14"/>
          <p:cNvSpPr txBox="1"/>
          <p:nvPr>
            <p:ph type="title"/>
          </p:nvPr>
        </p:nvSpPr>
        <p:spPr>
          <a:xfrm>
            <a:off x="1078028" y="438150"/>
            <a:ext cx="10145029" cy="125253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4"/>
          <p:cNvSpPr txBox="1"/>
          <p:nvPr>
            <p:ph idx="1" type="body"/>
          </p:nvPr>
        </p:nvSpPr>
        <p:spPr>
          <a:xfrm>
            <a:off x="1078028" y="1825625"/>
            <a:ext cx="4932000" cy="406984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6" name="Google Shape;66;p14"/>
          <p:cNvSpPr txBox="1"/>
          <p:nvPr>
            <p:ph idx="2" type="body"/>
          </p:nvPr>
        </p:nvSpPr>
        <p:spPr>
          <a:xfrm>
            <a:off x="6291057" y="1825625"/>
            <a:ext cx="4932000" cy="406984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7" name="Google Shape;67;p14"/>
          <p:cNvSpPr txBox="1"/>
          <p:nvPr>
            <p:ph idx="10" type="dt"/>
          </p:nvPr>
        </p:nvSpPr>
        <p:spPr>
          <a:xfrm>
            <a:off x="1078028"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4"/>
          <p:cNvSpPr txBox="1"/>
          <p:nvPr>
            <p:ph idx="12" type="sldNum"/>
          </p:nvPr>
        </p:nvSpPr>
        <p:spPr>
          <a:xfrm>
            <a:off x="8353129" y="6356350"/>
            <a:ext cx="1464501"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rgbClr val="6C6C6C"/>
                </a:solidFill>
                <a:latin typeface="Arial"/>
                <a:ea typeface="Arial"/>
                <a:cs typeface="Arial"/>
                <a:sym typeface="Arial"/>
              </a:defRPr>
            </a:lvl1pPr>
            <a:lvl2pPr indent="0" lvl="1" marL="0" algn="r">
              <a:spcBef>
                <a:spcPts val="0"/>
              </a:spcBef>
              <a:buNone/>
              <a:defRPr b="0" i="0" sz="1050" u="none" cap="none" strike="noStrike">
                <a:solidFill>
                  <a:srgbClr val="6C6C6C"/>
                </a:solidFill>
                <a:latin typeface="Arial"/>
                <a:ea typeface="Arial"/>
                <a:cs typeface="Arial"/>
                <a:sym typeface="Arial"/>
              </a:defRPr>
            </a:lvl2pPr>
            <a:lvl3pPr indent="0" lvl="2" marL="0" algn="r">
              <a:spcBef>
                <a:spcPts val="0"/>
              </a:spcBef>
              <a:buNone/>
              <a:defRPr b="0" i="0" sz="1050" u="none" cap="none" strike="noStrike">
                <a:solidFill>
                  <a:srgbClr val="6C6C6C"/>
                </a:solidFill>
                <a:latin typeface="Arial"/>
                <a:ea typeface="Arial"/>
                <a:cs typeface="Arial"/>
                <a:sym typeface="Arial"/>
              </a:defRPr>
            </a:lvl3pPr>
            <a:lvl4pPr indent="0" lvl="3" marL="0" algn="r">
              <a:spcBef>
                <a:spcPts val="0"/>
              </a:spcBef>
              <a:buNone/>
              <a:defRPr b="0" i="0" sz="1050" u="none" cap="none" strike="noStrike">
                <a:solidFill>
                  <a:srgbClr val="6C6C6C"/>
                </a:solidFill>
                <a:latin typeface="Arial"/>
                <a:ea typeface="Arial"/>
                <a:cs typeface="Arial"/>
                <a:sym typeface="Arial"/>
              </a:defRPr>
            </a:lvl4pPr>
            <a:lvl5pPr indent="0" lvl="4" marL="0" algn="r">
              <a:spcBef>
                <a:spcPts val="0"/>
              </a:spcBef>
              <a:buNone/>
              <a:defRPr b="0" i="0" sz="1050" u="none" cap="none" strike="noStrike">
                <a:solidFill>
                  <a:srgbClr val="6C6C6C"/>
                </a:solidFill>
                <a:latin typeface="Arial"/>
                <a:ea typeface="Arial"/>
                <a:cs typeface="Arial"/>
                <a:sym typeface="Arial"/>
              </a:defRPr>
            </a:lvl5pPr>
            <a:lvl6pPr indent="0" lvl="5" marL="0" algn="r">
              <a:spcBef>
                <a:spcPts val="0"/>
              </a:spcBef>
              <a:buNone/>
              <a:defRPr b="0" i="0" sz="1050" u="none" cap="none" strike="noStrike">
                <a:solidFill>
                  <a:srgbClr val="6C6C6C"/>
                </a:solidFill>
                <a:latin typeface="Arial"/>
                <a:ea typeface="Arial"/>
                <a:cs typeface="Arial"/>
                <a:sym typeface="Arial"/>
              </a:defRPr>
            </a:lvl6pPr>
            <a:lvl7pPr indent="0" lvl="6" marL="0" algn="r">
              <a:spcBef>
                <a:spcPts val="0"/>
              </a:spcBef>
              <a:buNone/>
              <a:defRPr b="0" i="0" sz="1050" u="none" cap="none" strike="noStrike">
                <a:solidFill>
                  <a:srgbClr val="6C6C6C"/>
                </a:solidFill>
                <a:latin typeface="Arial"/>
                <a:ea typeface="Arial"/>
                <a:cs typeface="Arial"/>
                <a:sym typeface="Arial"/>
              </a:defRPr>
            </a:lvl7pPr>
            <a:lvl8pPr indent="0" lvl="7" marL="0" algn="r">
              <a:spcBef>
                <a:spcPts val="0"/>
              </a:spcBef>
              <a:buNone/>
              <a:defRPr b="0" i="0" sz="1050" u="none" cap="none" strike="noStrike">
                <a:solidFill>
                  <a:srgbClr val="6C6C6C"/>
                </a:solidFill>
                <a:latin typeface="Arial"/>
                <a:ea typeface="Arial"/>
                <a:cs typeface="Arial"/>
                <a:sym typeface="Arial"/>
              </a:defRPr>
            </a:lvl8pPr>
            <a:lvl9pPr indent="0" lvl="8" marL="0" algn="r">
              <a:spcBef>
                <a:spcPts val="0"/>
              </a:spcBef>
              <a:buNone/>
              <a:defRPr b="0" i="0" sz="1050" u="none" cap="none" strike="noStrike">
                <a:solidFill>
                  <a:srgbClr val="6C6C6C"/>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pic>
        <p:nvPicPr>
          <p:cNvPr id="70" name="Google Shape;70;p14"/>
          <p:cNvPicPr preferRelativeResize="0"/>
          <p:nvPr/>
        </p:nvPicPr>
        <p:blipFill rotWithShape="1">
          <a:blip r:embed="rId2">
            <a:alphaModFix/>
          </a:blip>
          <a:srcRect b="0" l="0" r="0" t="0"/>
          <a:stretch/>
        </p:blipFill>
        <p:spPr>
          <a:xfrm>
            <a:off x="9817630" y="5935127"/>
            <a:ext cx="2374370" cy="88321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hjä" type="blank">
  <p:cSld name="BLANK">
    <p:spTree>
      <p:nvGrpSpPr>
        <p:cNvPr id="71" name="Shape 71"/>
        <p:cNvGrpSpPr/>
        <p:nvPr/>
      </p:nvGrpSpPr>
      <p:grpSpPr>
        <a:xfrm>
          <a:off x="0" y="0"/>
          <a:ext cx="0" cy="0"/>
          <a:chOff x="0" y="0"/>
          <a:chExt cx="0" cy="0"/>
        </a:xfrm>
      </p:grpSpPr>
      <p:sp>
        <p:nvSpPr>
          <p:cNvPr id="72" name="Google Shape;7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5"/>
          <p:cNvSpPr txBox="1"/>
          <p:nvPr>
            <p:ph idx="12" type="sldNum"/>
          </p:nvPr>
        </p:nvSpPr>
        <p:spPr>
          <a:xfrm>
            <a:off x="8610600" y="6356350"/>
            <a:ext cx="120703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rgbClr val="888888"/>
                </a:solidFill>
                <a:latin typeface="Arial"/>
                <a:ea typeface="Arial"/>
                <a:cs typeface="Arial"/>
                <a:sym typeface="Arial"/>
              </a:defRPr>
            </a:lvl1pPr>
            <a:lvl2pPr indent="0" lvl="1" marL="0" algn="r">
              <a:spcBef>
                <a:spcPts val="0"/>
              </a:spcBef>
              <a:buNone/>
              <a:defRPr b="0" i="0" sz="1050" u="none" cap="none" strike="noStrike">
                <a:solidFill>
                  <a:srgbClr val="888888"/>
                </a:solidFill>
                <a:latin typeface="Arial"/>
                <a:ea typeface="Arial"/>
                <a:cs typeface="Arial"/>
                <a:sym typeface="Arial"/>
              </a:defRPr>
            </a:lvl2pPr>
            <a:lvl3pPr indent="0" lvl="2" marL="0" algn="r">
              <a:spcBef>
                <a:spcPts val="0"/>
              </a:spcBef>
              <a:buNone/>
              <a:defRPr b="0" i="0" sz="1050" u="none" cap="none" strike="noStrike">
                <a:solidFill>
                  <a:srgbClr val="888888"/>
                </a:solidFill>
                <a:latin typeface="Arial"/>
                <a:ea typeface="Arial"/>
                <a:cs typeface="Arial"/>
                <a:sym typeface="Arial"/>
              </a:defRPr>
            </a:lvl3pPr>
            <a:lvl4pPr indent="0" lvl="3" marL="0" algn="r">
              <a:spcBef>
                <a:spcPts val="0"/>
              </a:spcBef>
              <a:buNone/>
              <a:defRPr b="0" i="0" sz="1050" u="none" cap="none" strike="noStrike">
                <a:solidFill>
                  <a:srgbClr val="888888"/>
                </a:solidFill>
                <a:latin typeface="Arial"/>
                <a:ea typeface="Arial"/>
                <a:cs typeface="Arial"/>
                <a:sym typeface="Arial"/>
              </a:defRPr>
            </a:lvl4pPr>
            <a:lvl5pPr indent="0" lvl="4" marL="0" algn="r">
              <a:spcBef>
                <a:spcPts val="0"/>
              </a:spcBef>
              <a:buNone/>
              <a:defRPr b="0" i="0" sz="1050" u="none" cap="none" strike="noStrike">
                <a:solidFill>
                  <a:srgbClr val="888888"/>
                </a:solidFill>
                <a:latin typeface="Arial"/>
                <a:ea typeface="Arial"/>
                <a:cs typeface="Arial"/>
                <a:sym typeface="Arial"/>
              </a:defRPr>
            </a:lvl5pPr>
            <a:lvl6pPr indent="0" lvl="5" marL="0" algn="r">
              <a:spcBef>
                <a:spcPts val="0"/>
              </a:spcBef>
              <a:buNone/>
              <a:defRPr b="0" i="0" sz="1050" u="none" cap="none" strike="noStrike">
                <a:solidFill>
                  <a:srgbClr val="888888"/>
                </a:solidFill>
                <a:latin typeface="Arial"/>
                <a:ea typeface="Arial"/>
                <a:cs typeface="Arial"/>
                <a:sym typeface="Arial"/>
              </a:defRPr>
            </a:lvl6pPr>
            <a:lvl7pPr indent="0" lvl="6" marL="0" algn="r">
              <a:spcBef>
                <a:spcPts val="0"/>
              </a:spcBef>
              <a:buNone/>
              <a:defRPr b="0" i="0" sz="1050" u="none" cap="none" strike="noStrike">
                <a:solidFill>
                  <a:srgbClr val="888888"/>
                </a:solidFill>
                <a:latin typeface="Arial"/>
                <a:ea typeface="Arial"/>
                <a:cs typeface="Arial"/>
                <a:sym typeface="Arial"/>
              </a:defRPr>
            </a:lvl7pPr>
            <a:lvl8pPr indent="0" lvl="7" marL="0" algn="r">
              <a:spcBef>
                <a:spcPts val="0"/>
              </a:spcBef>
              <a:buNone/>
              <a:defRPr b="0" i="0" sz="1050" u="none" cap="none" strike="noStrike">
                <a:solidFill>
                  <a:srgbClr val="888888"/>
                </a:solidFill>
                <a:latin typeface="Arial"/>
                <a:ea typeface="Arial"/>
                <a:cs typeface="Arial"/>
                <a:sym typeface="Arial"/>
              </a:defRPr>
            </a:lvl8pPr>
            <a:lvl9pPr indent="0" lvl="8" marL="0" algn="r">
              <a:spcBef>
                <a:spcPts val="0"/>
              </a:spcBef>
              <a:buNone/>
              <a:defRPr b="0" i="0" sz="105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
        <p:nvSpPr>
          <p:cNvPr id="74" name="Google Shape;74;p15"/>
          <p:cNvSpPr txBox="1"/>
          <p:nvPr>
            <p:ph idx="10" type="dt"/>
          </p:nvPr>
        </p:nvSpPr>
        <p:spPr>
          <a:xfrm>
            <a:off x="1078028"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rgbClr val="6C6C6C"/>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pic>
        <p:nvPicPr>
          <p:cNvPr id="75" name="Google Shape;75;p15"/>
          <p:cNvPicPr preferRelativeResize="0"/>
          <p:nvPr/>
        </p:nvPicPr>
        <p:blipFill rotWithShape="1">
          <a:blip r:embed="rId2">
            <a:alphaModFix/>
          </a:blip>
          <a:srcRect b="0" l="0" r="0" t="0"/>
          <a:stretch/>
        </p:blipFill>
        <p:spPr>
          <a:xfrm>
            <a:off x="9817630" y="5935127"/>
            <a:ext cx="2374370" cy="88321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24" Type="http://schemas.openxmlformats.org/officeDocument/2006/relationships/theme" Target="../theme/theme2.xml"/><Relationship Id="rId12" Type="http://schemas.openxmlformats.org/officeDocument/2006/relationships/slideLayout" Target="../slideLayouts/slideLayout12.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i-FI"/>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devblogs.microsoft.com/sustainable-software/measuring-your-application-power-and-carbon-impact-part-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
          <p:cNvSpPr txBox="1"/>
          <p:nvPr>
            <p:ph idx="1" type="subTitle"/>
          </p:nvPr>
        </p:nvSpPr>
        <p:spPr>
          <a:xfrm>
            <a:off x="868018" y="3973860"/>
            <a:ext cx="7478692" cy="67433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000"/>
              <a:buNone/>
            </a:pPr>
            <a:r>
              <a:rPr lang="fi-FI" sz="2300"/>
              <a:t>Green Programming Course</a:t>
            </a:r>
            <a:endParaRPr sz="2300"/>
          </a:p>
          <a:p>
            <a:pPr indent="0" lvl="0" marL="0" rtl="0" algn="l">
              <a:lnSpc>
                <a:spcPct val="90000"/>
              </a:lnSpc>
              <a:spcBef>
                <a:spcPts val="0"/>
              </a:spcBef>
              <a:spcAft>
                <a:spcPts val="0"/>
              </a:spcAft>
              <a:buClr>
                <a:schemeClr val="lt1"/>
              </a:buClr>
              <a:buSzPts val="2000"/>
              <a:buNone/>
            </a:pPr>
            <a:r>
              <a:t/>
            </a:r>
            <a:endParaRPr sz="2300"/>
          </a:p>
        </p:txBody>
      </p:sp>
      <p:sp>
        <p:nvSpPr>
          <p:cNvPr id="149" name="Google Shape;149;p1"/>
          <p:cNvSpPr txBox="1"/>
          <p:nvPr>
            <p:ph idx="2" type="body"/>
          </p:nvPr>
        </p:nvSpPr>
        <p:spPr>
          <a:xfrm>
            <a:off x="868018" y="4593372"/>
            <a:ext cx="7478700" cy="327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600"/>
              <a:buFont typeface="Arial"/>
              <a:buNone/>
            </a:pPr>
            <a:r>
              <a:rPr b="1" lang="fi-FI" sz="1900"/>
              <a:t>Chapter 4 - Measurements of power consumption</a:t>
            </a:r>
            <a:endParaRPr b="1" sz="1900"/>
          </a:p>
        </p:txBody>
      </p:sp>
      <p:sp>
        <p:nvSpPr>
          <p:cNvPr id="150" name="Google Shape;150;p1"/>
          <p:cNvSpPr txBox="1"/>
          <p:nvPr>
            <p:ph type="ctrTitle"/>
          </p:nvPr>
        </p:nvSpPr>
        <p:spPr>
          <a:xfrm>
            <a:off x="868018" y="910802"/>
            <a:ext cx="10440000" cy="2751522"/>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9090"/>
              <a:buFont typeface="Arial"/>
              <a:buNone/>
            </a:pPr>
            <a:r>
              <a:rPr lang="fi-FI" sz="8800"/>
              <a:t>Energy Measurement using Software</a:t>
            </a:r>
            <a:endParaRPr sz="8800"/>
          </a:p>
        </p:txBody>
      </p:sp>
      <p:sp>
        <p:nvSpPr>
          <p:cNvPr id="151" name="Google Shape;151;p1"/>
          <p:cNvSpPr txBox="1"/>
          <p:nvPr/>
        </p:nvSpPr>
        <p:spPr>
          <a:xfrm>
            <a:off x="868025" y="5082100"/>
            <a:ext cx="3728700" cy="284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fi-FI">
                <a:solidFill>
                  <a:schemeClr val="dk1"/>
                </a:solidFill>
              </a:rPr>
              <a:t>Oshani Weerakoon</a:t>
            </a:r>
            <a:endParaRPr sz="13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g2e2e55b8a2c_0_0"/>
          <p:cNvSpPr txBox="1"/>
          <p:nvPr>
            <p:ph type="title"/>
          </p:nvPr>
        </p:nvSpPr>
        <p:spPr>
          <a:xfrm>
            <a:off x="1078028" y="438150"/>
            <a:ext cx="10145100" cy="12525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fi-FI"/>
              <a:t>Measurement Software</a:t>
            </a:r>
            <a:endParaRPr/>
          </a:p>
        </p:txBody>
      </p:sp>
      <p:sp>
        <p:nvSpPr>
          <p:cNvPr id="158" name="Google Shape;158;g2e2e55b8a2c_0_0"/>
          <p:cNvSpPr txBox="1"/>
          <p:nvPr/>
        </p:nvSpPr>
        <p:spPr>
          <a:xfrm>
            <a:off x="1466100" y="2056700"/>
            <a:ext cx="9484500" cy="3793800"/>
          </a:xfrm>
          <a:prstGeom prst="rect">
            <a:avLst/>
          </a:prstGeom>
          <a:noFill/>
          <a:ln>
            <a:noFill/>
          </a:ln>
        </p:spPr>
        <p:txBody>
          <a:bodyPr anchorCtr="0" anchor="t" bIns="91425" lIns="91425" spcFirstLastPara="1" rIns="91425" wrap="square" tIns="91425">
            <a:noAutofit/>
          </a:bodyPr>
          <a:lstStyle/>
          <a:p>
            <a:pPr indent="-355600" lvl="0" marL="457200" rtl="0" algn="l">
              <a:lnSpc>
                <a:spcPct val="150000"/>
              </a:lnSpc>
              <a:spcBef>
                <a:spcPts val="1500"/>
              </a:spcBef>
              <a:spcAft>
                <a:spcPts val="0"/>
              </a:spcAft>
              <a:buClr>
                <a:srgbClr val="374151"/>
              </a:buClr>
              <a:buSzPts val="2000"/>
              <a:buFont typeface="Roboto"/>
              <a:buChar char="●"/>
            </a:pPr>
            <a:r>
              <a:rPr lang="fi-FI" sz="2000">
                <a:solidFill>
                  <a:schemeClr val="dk1"/>
                </a:solidFill>
              </a:rPr>
              <a:t>Software tools are easier to use than hardware solutions but less accurate.</a:t>
            </a:r>
            <a:endParaRPr sz="2000">
              <a:solidFill>
                <a:schemeClr val="dk1"/>
              </a:solidFill>
            </a:endParaRPr>
          </a:p>
          <a:p>
            <a:pPr indent="-355600" lvl="0" marL="457200" rtl="0" algn="l">
              <a:lnSpc>
                <a:spcPct val="150000"/>
              </a:lnSpc>
              <a:spcBef>
                <a:spcPts val="0"/>
              </a:spcBef>
              <a:spcAft>
                <a:spcPts val="0"/>
              </a:spcAft>
              <a:buClr>
                <a:srgbClr val="374151"/>
              </a:buClr>
              <a:buSzPts val="2000"/>
              <a:buFont typeface="Roboto"/>
              <a:buChar char="●"/>
            </a:pPr>
            <a:r>
              <a:rPr lang="fi-FI" sz="2000">
                <a:solidFill>
                  <a:schemeClr val="dk1"/>
                </a:solidFill>
              </a:rPr>
              <a:t>Ideal for developers without electronics expertise; no additional resources needed.</a:t>
            </a:r>
            <a:endParaRPr sz="2000">
              <a:solidFill>
                <a:schemeClr val="dk1"/>
              </a:solidFill>
            </a:endParaRPr>
          </a:p>
          <a:p>
            <a:pPr indent="-355600" lvl="0" marL="457200" rtl="0" algn="l">
              <a:lnSpc>
                <a:spcPct val="150000"/>
              </a:lnSpc>
              <a:spcBef>
                <a:spcPts val="0"/>
              </a:spcBef>
              <a:spcAft>
                <a:spcPts val="0"/>
              </a:spcAft>
              <a:buClr>
                <a:srgbClr val="374151"/>
              </a:buClr>
              <a:buSzPts val="2000"/>
              <a:buFont typeface="Roboto"/>
              <a:buChar char="●"/>
            </a:pPr>
            <a:r>
              <a:rPr lang="fi-FI" sz="2000">
                <a:solidFill>
                  <a:schemeClr val="dk1"/>
                </a:solidFill>
              </a:rPr>
              <a:t>Many tools are free and accessible.</a:t>
            </a:r>
            <a:endParaRPr sz="2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2e2e55b8a2c_0_5"/>
          <p:cNvSpPr txBox="1"/>
          <p:nvPr>
            <p:ph type="title"/>
          </p:nvPr>
        </p:nvSpPr>
        <p:spPr>
          <a:xfrm>
            <a:off x="1078028" y="438150"/>
            <a:ext cx="10145100" cy="12525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fi-FI"/>
              <a:t>Challenges of Universal Software Tools</a:t>
            </a:r>
            <a:endParaRPr/>
          </a:p>
        </p:txBody>
      </p:sp>
      <p:sp>
        <p:nvSpPr>
          <p:cNvPr id="165" name="Google Shape;165;g2e2e55b8a2c_0_5"/>
          <p:cNvSpPr txBox="1"/>
          <p:nvPr/>
        </p:nvSpPr>
        <p:spPr>
          <a:xfrm>
            <a:off x="1466100" y="2056700"/>
            <a:ext cx="9484500" cy="3793800"/>
          </a:xfrm>
          <a:prstGeom prst="rect">
            <a:avLst/>
          </a:prstGeom>
          <a:noFill/>
          <a:ln>
            <a:noFill/>
          </a:ln>
        </p:spPr>
        <p:txBody>
          <a:bodyPr anchorCtr="0" anchor="t" bIns="91425" lIns="91425" spcFirstLastPara="1" rIns="91425" wrap="square" tIns="91425">
            <a:noAutofit/>
          </a:bodyPr>
          <a:lstStyle/>
          <a:p>
            <a:pPr indent="-355600" lvl="0" marL="457200" rtl="0" algn="just">
              <a:lnSpc>
                <a:spcPct val="150000"/>
              </a:lnSpc>
              <a:spcBef>
                <a:spcPts val="1500"/>
              </a:spcBef>
              <a:spcAft>
                <a:spcPts val="0"/>
              </a:spcAft>
              <a:buClr>
                <a:srgbClr val="374151"/>
              </a:buClr>
              <a:buSzPts val="2000"/>
              <a:buFont typeface="Roboto"/>
              <a:buChar char="●"/>
            </a:pPr>
            <a:r>
              <a:rPr b="1" lang="fi-FI" sz="2000">
                <a:solidFill>
                  <a:schemeClr val="dk1"/>
                </a:solidFill>
              </a:rPr>
              <a:t>Device Specificity:</a:t>
            </a:r>
            <a:r>
              <a:rPr lang="fi-FI" sz="2000">
                <a:solidFill>
                  <a:schemeClr val="dk1"/>
                </a:solidFill>
              </a:rPr>
              <a:t> Measurement tools require access to hardware, necessitating device-specific interfaces (e.g., Intel PCM).</a:t>
            </a:r>
            <a:endParaRPr sz="2000">
              <a:solidFill>
                <a:schemeClr val="dk1"/>
              </a:solidFill>
            </a:endParaRPr>
          </a:p>
          <a:p>
            <a:pPr indent="-355600" lvl="0" marL="457200" rtl="0" algn="just">
              <a:lnSpc>
                <a:spcPct val="150000"/>
              </a:lnSpc>
              <a:spcBef>
                <a:spcPts val="0"/>
              </a:spcBef>
              <a:spcAft>
                <a:spcPts val="0"/>
              </a:spcAft>
              <a:buClr>
                <a:srgbClr val="374151"/>
              </a:buClr>
              <a:buSzPts val="2000"/>
              <a:buFont typeface="Roboto"/>
              <a:buChar char="●"/>
            </a:pPr>
            <a:r>
              <a:rPr b="1" lang="fi-FI" sz="2000">
                <a:solidFill>
                  <a:schemeClr val="dk1"/>
                </a:solidFill>
              </a:rPr>
              <a:t>Variability</a:t>
            </a:r>
            <a:r>
              <a:rPr lang="fi-FI" sz="2000">
                <a:solidFill>
                  <a:schemeClr val="dk1"/>
                </a:solidFill>
              </a:rPr>
              <a:t>: No single application works across all devices due to diverse hardware configurations.</a:t>
            </a:r>
            <a:endParaRPr sz="2000">
              <a:solidFill>
                <a:schemeClr val="dk1"/>
              </a:solidFill>
            </a:endParaRPr>
          </a:p>
          <a:p>
            <a:pPr indent="-355600" lvl="0" marL="457200" rtl="0" algn="just">
              <a:lnSpc>
                <a:spcPct val="150000"/>
              </a:lnSpc>
              <a:spcBef>
                <a:spcPts val="0"/>
              </a:spcBef>
              <a:spcAft>
                <a:spcPts val="0"/>
              </a:spcAft>
              <a:buClr>
                <a:srgbClr val="374151"/>
              </a:buClr>
              <a:buSzPts val="2000"/>
              <a:buFont typeface="Roboto"/>
              <a:buChar char="●"/>
            </a:pPr>
            <a:r>
              <a:rPr b="1" lang="fi-FI" sz="2000">
                <a:solidFill>
                  <a:schemeClr val="dk1"/>
                </a:solidFill>
              </a:rPr>
              <a:t>Operating Systems:</a:t>
            </a:r>
            <a:r>
              <a:rPr lang="fi-FI" sz="2000">
                <a:solidFill>
                  <a:schemeClr val="dk1"/>
                </a:solidFill>
              </a:rPr>
              <a:t> Differences in OS platforms complicate the creation of universal tools.</a:t>
            </a:r>
            <a:endParaRPr sz="2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e2e55b8a2c_0_10"/>
          <p:cNvSpPr txBox="1"/>
          <p:nvPr>
            <p:ph type="title"/>
          </p:nvPr>
        </p:nvSpPr>
        <p:spPr>
          <a:xfrm>
            <a:off x="1078028" y="438150"/>
            <a:ext cx="10145100" cy="12525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fi-FI"/>
              <a:t>Key Software Tools</a:t>
            </a:r>
            <a:endParaRPr/>
          </a:p>
        </p:txBody>
      </p:sp>
      <p:sp>
        <p:nvSpPr>
          <p:cNvPr id="172" name="Google Shape;172;g2e2e55b8a2c_0_10"/>
          <p:cNvSpPr txBox="1"/>
          <p:nvPr/>
        </p:nvSpPr>
        <p:spPr>
          <a:xfrm>
            <a:off x="1466100" y="1904300"/>
            <a:ext cx="9484500" cy="3793800"/>
          </a:xfrm>
          <a:prstGeom prst="rect">
            <a:avLst/>
          </a:prstGeom>
          <a:noFill/>
          <a:ln>
            <a:noFill/>
          </a:ln>
        </p:spPr>
        <p:txBody>
          <a:bodyPr anchorCtr="0" anchor="t" bIns="91425" lIns="91425" spcFirstLastPara="1" rIns="91425" wrap="square" tIns="91425">
            <a:noAutofit/>
          </a:bodyPr>
          <a:lstStyle/>
          <a:p>
            <a:pPr indent="-349250" lvl="0" marL="457200" rtl="0" algn="just">
              <a:lnSpc>
                <a:spcPct val="150000"/>
              </a:lnSpc>
              <a:spcBef>
                <a:spcPts val="1500"/>
              </a:spcBef>
              <a:spcAft>
                <a:spcPts val="0"/>
              </a:spcAft>
              <a:buClr>
                <a:srgbClr val="374151"/>
              </a:buClr>
              <a:buSzPts val="1900"/>
              <a:buFont typeface="Roboto"/>
              <a:buChar char="●"/>
            </a:pPr>
            <a:r>
              <a:rPr b="1" lang="fi-FI" sz="1900">
                <a:solidFill>
                  <a:schemeClr val="dk1"/>
                </a:solidFill>
              </a:rPr>
              <a:t>Windows E3 (Energy Estimation Engine)</a:t>
            </a:r>
            <a:r>
              <a:rPr lang="fi-FI" sz="1900">
                <a:solidFill>
                  <a:schemeClr val="dk1"/>
                </a:solidFill>
              </a:rPr>
              <a:t>: In-built Windows tool for measuring application power consumption.</a:t>
            </a:r>
            <a:endParaRPr b="1" sz="1900">
              <a:solidFill>
                <a:schemeClr val="dk1"/>
              </a:solidFill>
            </a:endParaRPr>
          </a:p>
          <a:p>
            <a:pPr indent="-349250" lvl="0" marL="457200" rtl="0" algn="just">
              <a:lnSpc>
                <a:spcPct val="150000"/>
              </a:lnSpc>
              <a:spcBef>
                <a:spcPts val="0"/>
              </a:spcBef>
              <a:spcAft>
                <a:spcPts val="0"/>
              </a:spcAft>
              <a:buClr>
                <a:srgbClr val="374151"/>
              </a:buClr>
              <a:buSzPts val="1900"/>
              <a:buFont typeface="Roboto"/>
              <a:buChar char="●"/>
            </a:pPr>
            <a:r>
              <a:rPr b="1" lang="fi-FI" sz="1900">
                <a:solidFill>
                  <a:schemeClr val="dk1"/>
                </a:solidFill>
              </a:rPr>
              <a:t>Intel PCM (Performance Counter Monitor)</a:t>
            </a:r>
            <a:r>
              <a:rPr lang="fi-FI" sz="1900">
                <a:solidFill>
                  <a:schemeClr val="dk1"/>
                </a:solidFill>
              </a:rPr>
              <a:t>: Works on various Intel processors and multiple OS.</a:t>
            </a:r>
            <a:endParaRPr sz="1900">
              <a:solidFill>
                <a:schemeClr val="dk1"/>
              </a:solidFill>
            </a:endParaRPr>
          </a:p>
          <a:p>
            <a:pPr indent="-349250" lvl="0" marL="457200" rtl="0" algn="just">
              <a:lnSpc>
                <a:spcPct val="150000"/>
              </a:lnSpc>
              <a:spcBef>
                <a:spcPts val="0"/>
              </a:spcBef>
              <a:spcAft>
                <a:spcPts val="0"/>
              </a:spcAft>
              <a:buClr>
                <a:srgbClr val="374151"/>
              </a:buClr>
              <a:buSzPts val="1900"/>
              <a:buFont typeface="Roboto"/>
              <a:buChar char="●"/>
            </a:pPr>
            <a:r>
              <a:rPr b="1" lang="fi-FI" sz="1900">
                <a:solidFill>
                  <a:schemeClr val="dk1"/>
                </a:solidFill>
              </a:rPr>
              <a:t>Syspower: </a:t>
            </a:r>
            <a:r>
              <a:rPr lang="fi-FI" sz="1900">
                <a:solidFill>
                  <a:schemeClr val="dk1"/>
                </a:solidFill>
              </a:rPr>
              <a:t>Simple tool specifically for Mac OS.</a:t>
            </a:r>
            <a:endParaRPr sz="1900">
              <a:solidFill>
                <a:schemeClr val="dk1"/>
              </a:solidFill>
            </a:endParaRPr>
          </a:p>
          <a:p>
            <a:pPr indent="-349250" lvl="0" marL="457200" rtl="0" algn="just">
              <a:lnSpc>
                <a:spcPct val="150000"/>
              </a:lnSpc>
              <a:spcBef>
                <a:spcPts val="0"/>
              </a:spcBef>
              <a:spcAft>
                <a:spcPts val="0"/>
              </a:spcAft>
              <a:buClr>
                <a:srgbClr val="374151"/>
              </a:buClr>
              <a:buSzPts val="1900"/>
              <a:buFont typeface="Roboto"/>
              <a:buChar char="●"/>
            </a:pPr>
            <a:r>
              <a:rPr b="1" lang="fi-FI" sz="1900">
                <a:solidFill>
                  <a:schemeClr val="dk1"/>
                </a:solidFill>
              </a:rPr>
              <a:t>Website Carbon Calculator: </a:t>
            </a:r>
            <a:r>
              <a:rPr lang="fi-FI" sz="1900">
                <a:solidFill>
                  <a:schemeClr val="dk1"/>
                </a:solidFill>
              </a:rPr>
              <a:t>Online tool for estimating website carbon footprint.</a:t>
            </a:r>
            <a:endParaRPr sz="1900">
              <a:solidFill>
                <a:schemeClr val="dk1"/>
              </a:solidFill>
            </a:endParaRPr>
          </a:p>
          <a:p>
            <a:pPr indent="-349250" lvl="0" marL="457200" rtl="0" algn="just">
              <a:lnSpc>
                <a:spcPct val="150000"/>
              </a:lnSpc>
              <a:spcBef>
                <a:spcPts val="0"/>
              </a:spcBef>
              <a:spcAft>
                <a:spcPts val="0"/>
              </a:spcAft>
              <a:buClr>
                <a:schemeClr val="dk1"/>
              </a:buClr>
              <a:buSzPts val="1900"/>
              <a:buChar char="●"/>
            </a:pPr>
            <a:r>
              <a:rPr b="1" lang="fi-FI" sz="1900">
                <a:solidFill>
                  <a:schemeClr val="dk1"/>
                </a:solidFill>
              </a:rPr>
              <a:t>Powerstat:</a:t>
            </a:r>
            <a:r>
              <a:rPr lang="fi-FI" sz="1900">
                <a:solidFill>
                  <a:schemeClr val="dk1"/>
                </a:solidFill>
              </a:rPr>
              <a:t> Linux-specific, uses Intel RAPL, outputs average power in Watts.</a:t>
            </a:r>
            <a:endParaRPr sz="1900">
              <a:solidFill>
                <a:schemeClr val="dk1"/>
              </a:solidFill>
            </a:endParaRPr>
          </a:p>
          <a:p>
            <a:pPr indent="-349250" lvl="0" marL="457200" rtl="0" algn="just">
              <a:lnSpc>
                <a:spcPct val="150000"/>
              </a:lnSpc>
              <a:spcBef>
                <a:spcPts val="0"/>
              </a:spcBef>
              <a:spcAft>
                <a:spcPts val="0"/>
              </a:spcAft>
              <a:buClr>
                <a:schemeClr val="dk1"/>
              </a:buClr>
              <a:buSzPts val="1900"/>
              <a:buChar char="●"/>
            </a:pPr>
            <a:r>
              <a:rPr b="1" lang="fi-FI" sz="1900">
                <a:solidFill>
                  <a:schemeClr val="dk1"/>
                </a:solidFill>
              </a:rPr>
              <a:t>PowerTOP:</a:t>
            </a:r>
            <a:r>
              <a:rPr lang="fi-FI" sz="1900">
                <a:solidFill>
                  <a:schemeClr val="dk1"/>
                </a:solidFill>
              </a:rPr>
              <a:t> Measures and adjusts power consumption profiles on Linux, works with AMD and Intel CPUs.</a:t>
            </a:r>
            <a:endParaRPr sz="19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2e2e55b8a2c_0_32"/>
          <p:cNvSpPr txBox="1"/>
          <p:nvPr>
            <p:ph type="title"/>
          </p:nvPr>
        </p:nvSpPr>
        <p:spPr>
          <a:xfrm>
            <a:off x="1078028" y="1047750"/>
            <a:ext cx="10145100" cy="1252500"/>
          </a:xfrm>
          <a:prstGeom prst="rect">
            <a:avLst/>
          </a:prstGeom>
        </p:spPr>
        <p:txBody>
          <a:bodyPr anchorCtr="0" anchor="b" bIns="45700" lIns="91425" spcFirstLastPara="1" rIns="91425" wrap="square" tIns="45700">
            <a:normAutofit/>
          </a:bodyPr>
          <a:lstStyle/>
          <a:p>
            <a:pPr indent="0" lvl="0" marL="0" rtl="0" algn="l">
              <a:spcBef>
                <a:spcPts val="0"/>
              </a:spcBef>
              <a:spcAft>
                <a:spcPts val="0"/>
              </a:spcAft>
              <a:buNone/>
            </a:pPr>
            <a:r>
              <a:rPr lang="fi-FI"/>
              <a:t>Specialized Tools for Detailed Measurement</a:t>
            </a:r>
            <a:endParaRPr/>
          </a:p>
        </p:txBody>
      </p:sp>
      <p:sp>
        <p:nvSpPr>
          <p:cNvPr id="179" name="Google Shape;179;g2e2e55b8a2c_0_32"/>
          <p:cNvSpPr txBox="1"/>
          <p:nvPr/>
        </p:nvSpPr>
        <p:spPr>
          <a:xfrm>
            <a:off x="1466100" y="2666300"/>
            <a:ext cx="9484500" cy="1979100"/>
          </a:xfrm>
          <a:prstGeom prst="rect">
            <a:avLst/>
          </a:prstGeom>
          <a:noFill/>
          <a:ln>
            <a:noFill/>
          </a:ln>
        </p:spPr>
        <p:txBody>
          <a:bodyPr anchorCtr="0" anchor="t" bIns="91425" lIns="91425" spcFirstLastPara="1" rIns="91425" wrap="square" tIns="91425">
            <a:noAutofit/>
          </a:bodyPr>
          <a:lstStyle/>
          <a:p>
            <a:pPr indent="-355600" lvl="0" marL="457200" rtl="0" algn="just">
              <a:lnSpc>
                <a:spcPct val="150000"/>
              </a:lnSpc>
              <a:spcBef>
                <a:spcPts val="1500"/>
              </a:spcBef>
              <a:spcAft>
                <a:spcPts val="0"/>
              </a:spcAft>
              <a:buClr>
                <a:schemeClr val="dk1"/>
              </a:buClr>
              <a:buSzPts val="2000"/>
              <a:buChar char="●"/>
            </a:pPr>
            <a:r>
              <a:rPr b="1" lang="fi-FI" sz="2000">
                <a:solidFill>
                  <a:schemeClr val="dk1"/>
                </a:solidFill>
              </a:rPr>
              <a:t>Perf</a:t>
            </a:r>
            <a:r>
              <a:rPr lang="fi-FI" sz="2000">
                <a:solidFill>
                  <a:schemeClr val="dk1"/>
                </a:solidFill>
              </a:rPr>
              <a:t>: Linux tool that outputs energy consumption directly in Joules, focusing on specific components like CPU or RAM.</a:t>
            </a:r>
            <a:endParaRPr sz="2000">
              <a:solidFill>
                <a:schemeClr val="dk1"/>
              </a:solidFill>
            </a:endParaRPr>
          </a:p>
          <a:p>
            <a:pPr indent="-355600" lvl="0" marL="457200" rtl="0" algn="just">
              <a:lnSpc>
                <a:spcPct val="150000"/>
              </a:lnSpc>
              <a:spcBef>
                <a:spcPts val="0"/>
              </a:spcBef>
              <a:spcAft>
                <a:spcPts val="0"/>
              </a:spcAft>
              <a:buClr>
                <a:schemeClr val="dk1"/>
              </a:buClr>
              <a:buSzPts val="2000"/>
              <a:buChar char="●"/>
            </a:pPr>
            <a:r>
              <a:rPr b="1" lang="fi-FI" sz="2000">
                <a:solidFill>
                  <a:schemeClr val="dk1"/>
                </a:solidFill>
              </a:rPr>
              <a:t>Nvidia SMI</a:t>
            </a:r>
            <a:r>
              <a:rPr lang="fi-FI" sz="2000">
                <a:solidFill>
                  <a:schemeClr val="dk1"/>
                </a:solidFill>
              </a:rPr>
              <a:t>: Designed for Nvidia GPUs, provides detailed monitoring via Nvidia Management Library.</a:t>
            </a:r>
            <a:endParaRPr sz="2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2832ffce79a_0_0"/>
          <p:cNvSpPr txBox="1"/>
          <p:nvPr>
            <p:ph idx="4294967295" type="title"/>
          </p:nvPr>
        </p:nvSpPr>
        <p:spPr>
          <a:xfrm>
            <a:off x="1023450" y="2543500"/>
            <a:ext cx="10145100" cy="19383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990"/>
              <a:buFont typeface="Arial"/>
              <a:buNone/>
            </a:pPr>
            <a:r>
              <a:rPr lang="fi-FI" sz="5000">
                <a:solidFill>
                  <a:schemeClr val="accent2"/>
                </a:solidFill>
              </a:rPr>
              <a:t>Demonstration</a:t>
            </a:r>
            <a:endParaRPr sz="5000">
              <a:solidFill>
                <a:schemeClr val="accent2"/>
              </a:solidFill>
            </a:endParaRPr>
          </a:p>
        </p:txBody>
      </p:sp>
      <p:sp>
        <p:nvSpPr>
          <p:cNvPr id="186" name="Google Shape;186;g2832ffce79a_0_0"/>
          <p:cNvSpPr txBox="1"/>
          <p:nvPr>
            <p:ph idx="12" type="sldNum"/>
          </p:nvPr>
        </p:nvSpPr>
        <p:spPr>
          <a:xfrm>
            <a:off x="8610600" y="6356350"/>
            <a:ext cx="12069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fi-FI"/>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g2e2e55b8a2c_0_26"/>
          <p:cNvSpPr txBox="1"/>
          <p:nvPr>
            <p:ph type="title"/>
          </p:nvPr>
        </p:nvSpPr>
        <p:spPr>
          <a:xfrm>
            <a:off x="1078028" y="438150"/>
            <a:ext cx="10145100" cy="12525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Arial"/>
              <a:buNone/>
            </a:pPr>
            <a:r>
              <a:rPr lang="fi-FI"/>
              <a:t>Calculating CO2 emission</a:t>
            </a:r>
            <a:endParaRPr/>
          </a:p>
        </p:txBody>
      </p:sp>
      <p:sp>
        <p:nvSpPr>
          <p:cNvPr id="193" name="Google Shape;193;g2e2e55b8a2c_0_26"/>
          <p:cNvSpPr txBox="1"/>
          <p:nvPr/>
        </p:nvSpPr>
        <p:spPr>
          <a:xfrm>
            <a:off x="1400750" y="2659200"/>
            <a:ext cx="9484500" cy="2843700"/>
          </a:xfrm>
          <a:prstGeom prst="rect">
            <a:avLst/>
          </a:prstGeom>
          <a:noFill/>
          <a:ln>
            <a:noFill/>
          </a:ln>
        </p:spPr>
        <p:txBody>
          <a:bodyPr anchorCtr="0" anchor="t" bIns="91425" lIns="91425" spcFirstLastPara="1" rIns="91425" wrap="square" tIns="91425">
            <a:noAutofit/>
          </a:bodyPr>
          <a:lstStyle/>
          <a:p>
            <a:pPr indent="0" lvl="0" marL="0" rtl="0" algn="just">
              <a:lnSpc>
                <a:spcPct val="150000"/>
              </a:lnSpc>
              <a:spcBef>
                <a:spcPts val="1500"/>
              </a:spcBef>
              <a:spcAft>
                <a:spcPts val="0"/>
              </a:spcAft>
              <a:buNone/>
            </a:pPr>
            <a:r>
              <a:rPr lang="fi-FI" sz="1500">
                <a:solidFill>
                  <a:schemeClr val="dk1"/>
                </a:solidFill>
              </a:rPr>
              <a:t>Explanation:</a:t>
            </a:r>
            <a:endParaRPr sz="1500">
              <a:solidFill>
                <a:schemeClr val="dk1"/>
              </a:solidFill>
            </a:endParaRPr>
          </a:p>
          <a:p>
            <a:pPr indent="-323850" lvl="0" marL="457200" rtl="0" algn="just">
              <a:lnSpc>
                <a:spcPct val="150000"/>
              </a:lnSpc>
              <a:spcBef>
                <a:spcPts val="0"/>
              </a:spcBef>
              <a:spcAft>
                <a:spcPts val="0"/>
              </a:spcAft>
              <a:buClr>
                <a:schemeClr val="dk1"/>
              </a:buClr>
              <a:buSzPts val="1500"/>
              <a:buFont typeface="Roboto"/>
              <a:buAutoNum type="arabicPeriod"/>
            </a:pPr>
            <a:r>
              <a:rPr b="1" lang="fi-FI" sz="1500">
                <a:solidFill>
                  <a:schemeClr val="dk1"/>
                </a:solidFill>
              </a:rPr>
              <a:t>Measure Application Energy Usage:</a:t>
            </a:r>
            <a:r>
              <a:rPr lang="fi-FI" sz="1500">
                <a:solidFill>
                  <a:schemeClr val="dk1"/>
                </a:solidFill>
              </a:rPr>
              <a:t> It starts by calculating the energy used by an application in milli-Joules (mJ). </a:t>
            </a:r>
            <a:endParaRPr sz="1500">
              <a:solidFill>
                <a:schemeClr val="dk1"/>
              </a:solidFill>
            </a:endParaRPr>
          </a:p>
          <a:p>
            <a:pPr indent="-323850" lvl="0" marL="457200" rtl="0" algn="just">
              <a:lnSpc>
                <a:spcPct val="150000"/>
              </a:lnSpc>
              <a:spcBef>
                <a:spcPts val="0"/>
              </a:spcBef>
              <a:spcAft>
                <a:spcPts val="0"/>
              </a:spcAft>
              <a:buClr>
                <a:schemeClr val="dk1"/>
              </a:buClr>
              <a:buSzPts val="1500"/>
              <a:buFont typeface="Roboto"/>
              <a:buAutoNum type="arabicPeriod"/>
            </a:pPr>
            <a:r>
              <a:rPr b="1" lang="fi-FI" sz="1500">
                <a:solidFill>
                  <a:schemeClr val="dk1"/>
                </a:solidFill>
              </a:rPr>
              <a:t>Scale Up for User Base and Usage Frequency:</a:t>
            </a:r>
            <a:r>
              <a:rPr lang="fi-FI" sz="1500">
                <a:solidFill>
                  <a:schemeClr val="dk1"/>
                </a:solidFill>
              </a:rPr>
              <a:t> The energy usage is scaled up to account for the total number of users and the frequency of application usage. E.g: For 1 million users running the application 10 times a day, the total is 4.1 billion mJ per day.</a:t>
            </a:r>
            <a:endParaRPr sz="1500">
              <a:solidFill>
                <a:schemeClr val="dk1"/>
              </a:solidFill>
            </a:endParaRPr>
          </a:p>
          <a:p>
            <a:pPr indent="-323850" lvl="0" marL="457200" rtl="0" algn="just">
              <a:lnSpc>
                <a:spcPct val="150000"/>
              </a:lnSpc>
              <a:spcBef>
                <a:spcPts val="0"/>
              </a:spcBef>
              <a:spcAft>
                <a:spcPts val="0"/>
              </a:spcAft>
              <a:buClr>
                <a:schemeClr val="dk1"/>
              </a:buClr>
              <a:buSzPts val="1500"/>
              <a:buFont typeface="Roboto"/>
              <a:buAutoNum type="arabicPeriod"/>
            </a:pPr>
            <a:r>
              <a:rPr b="1" lang="fi-FI" sz="1500">
                <a:solidFill>
                  <a:schemeClr val="dk1"/>
                </a:solidFill>
              </a:rPr>
              <a:t>Convert Energy to MWh: </a:t>
            </a:r>
            <a:r>
              <a:rPr lang="fi-FI" sz="1500">
                <a:solidFill>
                  <a:schemeClr val="dk1"/>
                </a:solidFill>
              </a:rPr>
              <a:t>The energy is then converted from mJ to Megawatt-hours (MWh) using the conversion factor (1 mJ = 2.8×10^-13 MWh).</a:t>
            </a:r>
            <a:endParaRPr sz="1500">
              <a:solidFill>
                <a:schemeClr val="dk1"/>
              </a:solidFill>
            </a:endParaRPr>
          </a:p>
          <a:p>
            <a:pPr indent="-323850" lvl="0" marL="457200" rtl="0" algn="just">
              <a:lnSpc>
                <a:spcPct val="150000"/>
              </a:lnSpc>
              <a:spcBef>
                <a:spcPts val="0"/>
              </a:spcBef>
              <a:spcAft>
                <a:spcPts val="0"/>
              </a:spcAft>
              <a:buClr>
                <a:schemeClr val="dk1"/>
              </a:buClr>
              <a:buSzPts val="1500"/>
              <a:buFont typeface="Roboto"/>
              <a:buAutoNum type="arabicPeriod"/>
            </a:pPr>
            <a:r>
              <a:rPr b="1" lang="fi-FI" sz="1500">
                <a:solidFill>
                  <a:schemeClr val="dk1"/>
                </a:solidFill>
              </a:rPr>
              <a:t>Calculate CO2 Emissions:</a:t>
            </a:r>
            <a:r>
              <a:rPr lang="fi-FI" sz="1500">
                <a:solidFill>
                  <a:schemeClr val="dk1"/>
                </a:solidFill>
              </a:rPr>
              <a:t> The converted energy is multiplied by the CO2 emission factor for the US energy mix (0.475 mtCO2e per MWh) to estimate the total CO2 equivalent emissions.</a:t>
            </a:r>
            <a:endParaRPr sz="1500">
              <a:solidFill>
                <a:schemeClr val="dk1"/>
              </a:solidFill>
            </a:endParaRPr>
          </a:p>
        </p:txBody>
      </p:sp>
      <p:sp>
        <p:nvSpPr>
          <p:cNvPr id="194" name="Google Shape;194;g2e2e55b8a2c_0_26"/>
          <p:cNvSpPr txBox="1"/>
          <p:nvPr/>
        </p:nvSpPr>
        <p:spPr>
          <a:xfrm>
            <a:off x="1158200" y="1833050"/>
            <a:ext cx="9664800" cy="44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fi-FI" sz="1900">
                <a:solidFill>
                  <a:schemeClr val="dk1"/>
                </a:solidFill>
              </a:rPr>
              <a:t>A great read! </a:t>
            </a:r>
            <a:r>
              <a:rPr lang="fi-FI" u="sng">
                <a:solidFill>
                  <a:schemeClr val="hlink"/>
                </a:solidFill>
                <a:hlinkClick r:id="rId3"/>
              </a:rPr>
              <a:t>https://devblogs.microsoft.com/sustainable-software/measuring-your-application-power-and-carbon-impact-part-1/</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UTU-2018">
      <a:dk1>
        <a:srgbClr val="000000"/>
      </a:dk1>
      <a:lt1>
        <a:srgbClr val="FFFFFF"/>
      </a:lt1>
      <a:dk2>
        <a:srgbClr val="000000"/>
      </a:dk2>
      <a:lt2>
        <a:srgbClr val="FFFFFF"/>
      </a:lt2>
      <a:accent1>
        <a:srgbClr val="78C8D2"/>
      </a:accent1>
      <a:accent2>
        <a:srgbClr val="9063CD"/>
      </a:accent2>
      <a:accent3>
        <a:srgbClr val="ADCB00"/>
      </a:accent3>
      <a:accent4>
        <a:srgbClr val="F8485E"/>
      </a:accent4>
      <a:accent5>
        <a:srgbClr val="868686"/>
      </a:accent5>
      <a:accent6>
        <a:srgbClr val="D9D9D9"/>
      </a:accent6>
      <a:hlink>
        <a:srgbClr val="9063CD"/>
      </a:hlink>
      <a:folHlink>
        <a:srgbClr val="9063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2018-08-30T06:12:36Z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0x010100A407D4FD17612942B689264A64C80E05</vt:lpwstr>
  </property>
</Properties>
</file>