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5F677C-F542-4984-B1AE-3583FDFEA0F4}" v="792" dt="2024-08-20T06:50:20.902"/>
    <p1510:client id="{6BE5BDD4-E0A9-9A59-D178-A33ABB70D62D}" v="93" dt="2024-08-20T06:49:08.401"/>
    <p1510:client id="{762BC138-B6ED-ED21-3F18-BB647701A5DB}" v="575" dt="2024-08-20T06:42:41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HAMMAD IRFAN BIN MOHAMAD LUTFI" userId="bd70adb7-0080-41d5-8345-f0dbd4e75e24" providerId="ADAL" clId="{655F677C-F542-4984-B1AE-3583FDFEA0F4}"/>
    <pc:docChg chg="undo custSel modSld">
      <pc:chgData name="MUHAMMAD IRFAN BIN MOHAMAD LUTFI" userId="bd70adb7-0080-41d5-8345-f0dbd4e75e24" providerId="ADAL" clId="{655F677C-F542-4984-B1AE-3583FDFEA0F4}" dt="2024-08-20T06:50:20.904" v="925" actId="729"/>
      <pc:docMkLst>
        <pc:docMk/>
      </pc:docMkLst>
      <pc:sldChg chg="addSp delSp modSp mod">
        <pc:chgData name="MUHAMMAD IRFAN BIN MOHAMAD LUTFI" userId="bd70adb7-0080-41d5-8345-f0dbd4e75e24" providerId="ADAL" clId="{655F677C-F542-4984-B1AE-3583FDFEA0F4}" dt="2024-08-20T06:41:51.305" v="924" actId="255"/>
        <pc:sldMkLst>
          <pc:docMk/>
          <pc:sldMk cId="214713462" sldId="256"/>
        </pc:sldMkLst>
        <pc:spChg chg="mod">
          <ac:chgData name="MUHAMMAD IRFAN BIN MOHAMAD LUTFI" userId="bd70adb7-0080-41d5-8345-f0dbd4e75e24" providerId="ADAL" clId="{655F677C-F542-4984-B1AE-3583FDFEA0F4}" dt="2024-08-20T06:41:51.305" v="924" actId="255"/>
          <ac:spMkLst>
            <pc:docMk/>
            <pc:sldMk cId="214713462" sldId="256"/>
            <ac:spMk id="2" creationId="{3D7374A4-FC2B-E04F-816E-131B873637FD}"/>
          </ac:spMkLst>
        </pc:spChg>
        <pc:spChg chg="mod">
          <ac:chgData name="MUHAMMAD IRFAN BIN MOHAMAD LUTFI" userId="bd70adb7-0080-41d5-8345-f0dbd4e75e24" providerId="ADAL" clId="{655F677C-F542-4984-B1AE-3583FDFEA0F4}" dt="2024-08-20T06:32:20.811" v="867" actId="20577"/>
          <ac:spMkLst>
            <pc:docMk/>
            <pc:sldMk cId="214713462" sldId="256"/>
            <ac:spMk id="3" creationId="{89C59367-8FFC-BA4F-AC3A-6BA4BDC98C0C}"/>
          </ac:spMkLst>
        </pc:spChg>
        <pc:spChg chg="del">
          <ac:chgData name="MUHAMMAD IRFAN BIN MOHAMAD LUTFI" userId="bd70adb7-0080-41d5-8345-f0dbd4e75e24" providerId="ADAL" clId="{655F677C-F542-4984-B1AE-3583FDFEA0F4}" dt="2024-08-20T06:11:31.399" v="557" actId="478"/>
          <ac:spMkLst>
            <pc:docMk/>
            <pc:sldMk cId="214713462" sldId="256"/>
            <ac:spMk id="5" creationId="{D067D576-2908-6AA4-EEB7-A5B4A50CB026}"/>
          </ac:spMkLst>
        </pc:spChg>
        <pc:spChg chg="add mod">
          <ac:chgData name="MUHAMMAD IRFAN BIN MOHAMAD LUTFI" userId="bd70adb7-0080-41d5-8345-f0dbd4e75e24" providerId="ADAL" clId="{655F677C-F542-4984-B1AE-3583FDFEA0F4}" dt="2024-08-20T04:18:39.257" v="23"/>
          <ac:spMkLst>
            <pc:docMk/>
            <pc:sldMk cId="214713462" sldId="256"/>
            <ac:spMk id="6" creationId="{06EF4F6D-E570-9258-9FAA-ED83213D5BA9}"/>
          </ac:spMkLst>
        </pc:spChg>
        <pc:spChg chg="add del mod">
          <ac:chgData name="MUHAMMAD IRFAN BIN MOHAMAD LUTFI" userId="bd70adb7-0080-41d5-8345-f0dbd4e75e24" providerId="ADAL" clId="{655F677C-F542-4984-B1AE-3583FDFEA0F4}" dt="2024-08-20T04:19:19.575" v="41"/>
          <ac:spMkLst>
            <pc:docMk/>
            <pc:sldMk cId="214713462" sldId="256"/>
            <ac:spMk id="8" creationId="{21194726-664B-846D-7B8E-A06C0255E1FE}"/>
          </ac:spMkLst>
        </pc:spChg>
      </pc:sldChg>
      <pc:sldChg chg="addSp modSp mod">
        <pc:chgData name="MUHAMMAD IRFAN BIN MOHAMAD LUTFI" userId="bd70adb7-0080-41d5-8345-f0dbd4e75e24" providerId="ADAL" clId="{655F677C-F542-4984-B1AE-3583FDFEA0F4}" dt="2024-08-20T06:40:22.966" v="909" actId="20577"/>
        <pc:sldMkLst>
          <pc:docMk/>
          <pc:sldMk cId="3572570179" sldId="257"/>
        </pc:sldMkLst>
        <pc:spChg chg="mod">
          <ac:chgData name="MUHAMMAD IRFAN BIN MOHAMAD LUTFI" userId="bd70adb7-0080-41d5-8345-f0dbd4e75e24" providerId="ADAL" clId="{655F677C-F542-4984-B1AE-3583FDFEA0F4}" dt="2024-08-20T06:40:22.966" v="909" actId="20577"/>
          <ac:spMkLst>
            <pc:docMk/>
            <pc:sldMk cId="3572570179" sldId="257"/>
            <ac:spMk id="3" creationId="{98D63E3C-C210-6142-A8B4-E3FC890FC948}"/>
          </ac:spMkLst>
        </pc:spChg>
        <pc:spChg chg="add mod">
          <ac:chgData name="MUHAMMAD IRFAN BIN MOHAMAD LUTFI" userId="bd70adb7-0080-41d5-8345-f0dbd4e75e24" providerId="ADAL" clId="{655F677C-F542-4984-B1AE-3583FDFEA0F4}" dt="2024-08-20T04:18:41.141" v="24"/>
          <ac:spMkLst>
            <pc:docMk/>
            <pc:sldMk cId="3572570179" sldId="257"/>
            <ac:spMk id="4" creationId="{A054BF84-F1F4-BEE9-C7FC-A2BCF6D47D78}"/>
          </ac:spMkLst>
        </pc:spChg>
      </pc:sldChg>
      <pc:sldChg chg="addSp delSp modSp mod">
        <pc:chgData name="MUHAMMAD IRFAN BIN MOHAMAD LUTFI" userId="bd70adb7-0080-41d5-8345-f0dbd4e75e24" providerId="ADAL" clId="{655F677C-F542-4984-B1AE-3583FDFEA0F4}" dt="2024-08-20T06:40:38.928" v="911" actId="20577"/>
        <pc:sldMkLst>
          <pc:docMk/>
          <pc:sldMk cId="1014322659" sldId="258"/>
        </pc:sldMkLst>
        <pc:spChg chg="mod">
          <ac:chgData name="MUHAMMAD IRFAN BIN MOHAMAD LUTFI" userId="bd70adb7-0080-41d5-8345-f0dbd4e75e24" providerId="ADAL" clId="{655F677C-F542-4984-B1AE-3583FDFEA0F4}" dt="2024-08-20T06:40:38.928" v="911" actId="20577"/>
          <ac:spMkLst>
            <pc:docMk/>
            <pc:sldMk cId="1014322659" sldId="258"/>
            <ac:spMk id="3" creationId="{A1E51884-8B39-C843-BD77-72FEF8093AA7}"/>
          </ac:spMkLst>
        </pc:spChg>
        <pc:spChg chg="add mod">
          <ac:chgData name="MUHAMMAD IRFAN BIN MOHAMAD LUTFI" userId="bd70adb7-0080-41d5-8345-f0dbd4e75e24" providerId="ADAL" clId="{655F677C-F542-4984-B1AE-3583FDFEA0F4}" dt="2024-08-20T04:18:44.106" v="27"/>
          <ac:spMkLst>
            <pc:docMk/>
            <pc:sldMk cId="1014322659" sldId="258"/>
            <ac:spMk id="4" creationId="{B6A7B53B-CFA9-F911-96D7-9E33A3732E83}"/>
          </ac:spMkLst>
        </pc:spChg>
        <pc:grpChg chg="add del mod">
          <ac:chgData name="MUHAMMAD IRFAN BIN MOHAMAD LUTFI" userId="bd70adb7-0080-41d5-8345-f0dbd4e75e24" providerId="ADAL" clId="{655F677C-F542-4984-B1AE-3583FDFEA0F4}" dt="2024-08-20T06:34:46.100" v="892" actId="165"/>
          <ac:grpSpMkLst>
            <pc:docMk/>
            <pc:sldMk cId="1014322659" sldId="258"/>
            <ac:grpSpMk id="7" creationId="{7C998C57-7016-A311-EB81-710288CA497A}"/>
          </ac:grpSpMkLst>
        </pc:grpChg>
        <pc:grpChg chg="add mod">
          <ac:chgData name="MUHAMMAD IRFAN BIN MOHAMAD LUTFI" userId="bd70adb7-0080-41d5-8345-f0dbd4e75e24" providerId="ADAL" clId="{655F677C-F542-4984-B1AE-3583FDFEA0F4}" dt="2024-08-20T06:35:18.083" v="901" actId="164"/>
          <ac:grpSpMkLst>
            <pc:docMk/>
            <pc:sldMk cId="1014322659" sldId="258"/>
            <ac:grpSpMk id="11" creationId="{66A2A7D7-8215-5049-8173-928A92C61369}"/>
          </ac:grpSpMkLst>
        </pc:grpChg>
        <pc:picChg chg="mod topLvl">
          <ac:chgData name="MUHAMMAD IRFAN BIN MOHAMAD LUTFI" userId="bd70adb7-0080-41d5-8345-f0dbd4e75e24" providerId="ADAL" clId="{655F677C-F542-4984-B1AE-3583FDFEA0F4}" dt="2024-08-20T06:35:18.083" v="901" actId="164"/>
          <ac:picMkLst>
            <pc:docMk/>
            <pc:sldMk cId="1014322659" sldId="258"/>
            <ac:picMk id="5" creationId="{C9FD7DC9-DBE8-01EF-6B61-B7A3BE5A9CB0}"/>
          </ac:picMkLst>
        </pc:picChg>
        <pc:picChg chg="mod topLvl">
          <ac:chgData name="MUHAMMAD IRFAN BIN MOHAMAD LUTFI" userId="bd70adb7-0080-41d5-8345-f0dbd4e75e24" providerId="ADAL" clId="{655F677C-F542-4984-B1AE-3583FDFEA0F4}" dt="2024-08-20T06:35:18.083" v="901" actId="164"/>
          <ac:picMkLst>
            <pc:docMk/>
            <pc:sldMk cId="1014322659" sldId="258"/>
            <ac:picMk id="6" creationId="{0FC716DD-F37E-6245-CB1F-56A184FCCBD9}"/>
          </ac:picMkLst>
        </pc:picChg>
        <pc:picChg chg="add mod">
          <ac:chgData name="MUHAMMAD IRFAN BIN MOHAMAD LUTFI" userId="bd70adb7-0080-41d5-8345-f0dbd4e75e24" providerId="ADAL" clId="{655F677C-F542-4984-B1AE-3583FDFEA0F4}" dt="2024-08-20T06:35:18.083" v="901" actId="164"/>
          <ac:picMkLst>
            <pc:docMk/>
            <pc:sldMk cId="1014322659" sldId="258"/>
            <ac:picMk id="9" creationId="{627CAC27-E827-DB74-BF49-23A756DF987C}"/>
          </ac:picMkLst>
        </pc:picChg>
        <pc:picChg chg="del">
          <ac:chgData name="MUHAMMAD IRFAN BIN MOHAMAD LUTFI" userId="bd70adb7-0080-41d5-8345-f0dbd4e75e24" providerId="ADAL" clId="{655F677C-F542-4984-B1AE-3583FDFEA0F4}" dt="2024-08-20T06:34:43.389" v="891" actId="478"/>
          <ac:picMkLst>
            <pc:docMk/>
            <pc:sldMk cId="1014322659" sldId="258"/>
            <ac:picMk id="10" creationId="{A7BD9E3A-F98D-A10E-BF9E-000572F4E66C}"/>
          </ac:picMkLst>
        </pc:picChg>
      </pc:sldChg>
      <pc:sldChg chg="addSp modSp mod">
        <pc:chgData name="MUHAMMAD IRFAN BIN MOHAMAD LUTFI" userId="bd70adb7-0080-41d5-8345-f0dbd4e75e24" providerId="ADAL" clId="{655F677C-F542-4984-B1AE-3583FDFEA0F4}" dt="2024-08-20T06:22:12.124" v="671" actId="20577"/>
        <pc:sldMkLst>
          <pc:docMk/>
          <pc:sldMk cId="3379554156" sldId="259"/>
        </pc:sldMkLst>
        <pc:spChg chg="mod">
          <ac:chgData name="MUHAMMAD IRFAN BIN MOHAMAD LUTFI" userId="bd70adb7-0080-41d5-8345-f0dbd4e75e24" providerId="ADAL" clId="{655F677C-F542-4984-B1AE-3583FDFEA0F4}" dt="2024-08-20T06:22:12.124" v="671" actId="20577"/>
          <ac:spMkLst>
            <pc:docMk/>
            <pc:sldMk cId="3379554156" sldId="259"/>
            <ac:spMk id="3" creationId="{9E46FAE4-4D92-CF42-8789-B7A1E6EA641B}"/>
          </ac:spMkLst>
        </pc:spChg>
        <pc:spChg chg="add mod">
          <ac:chgData name="MUHAMMAD IRFAN BIN MOHAMAD LUTFI" userId="bd70adb7-0080-41d5-8345-f0dbd4e75e24" providerId="ADAL" clId="{655F677C-F542-4984-B1AE-3583FDFEA0F4}" dt="2024-08-20T04:18:42.460" v="25"/>
          <ac:spMkLst>
            <pc:docMk/>
            <pc:sldMk cId="3379554156" sldId="259"/>
            <ac:spMk id="4" creationId="{84F2EA74-5727-26B1-0C1B-7AFF3C60FD29}"/>
          </ac:spMkLst>
        </pc:spChg>
      </pc:sldChg>
      <pc:sldChg chg="addSp modSp mod">
        <pc:chgData name="MUHAMMAD IRFAN BIN MOHAMAD LUTFI" userId="bd70adb7-0080-41d5-8345-f0dbd4e75e24" providerId="ADAL" clId="{655F677C-F542-4984-B1AE-3583FDFEA0F4}" dt="2024-08-20T06:17:16.377" v="567" actId="20577"/>
        <pc:sldMkLst>
          <pc:docMk/>
          <pc:sldMk cId="1488821307" sldId="260"/>
        </pc:sldMkLst>
        <pc:spChg chg="mod">
          <ac:chgData name="MUHAMMAD IRFAN BIN MOHAMAD LUTFI" userId="bd70adb7-0080-41d5-8345-f0dbd4e75e24" providerId="ADAL" clId="{655F677C-F542-4984-B1AE-3583FDFEA0F4}" dt="2024-08-20T06:17:16.377" v="567" actId="20577"/>
          <ac:spMkLst>
            <pc:docMk/>
            <pc:sldMk cId="1488821307" sldId="260"/>
            <ac:spMk id="3" creationId="{8E51DB1F-54AA-A64F-845F-C18B24455D07}"/>
          </ac:spMkLst>
        </pc:spChg>
        <pc:spChg chg="add mod">
          <ac:chgData name="MUHAMMAD IRFAN BIN MOHAMAD LUTFI" userId="bd70adb7-0080-41d5-8345-f0dbd4e75e24" providerId="ADAL" clId="{655F677C-F542-4984-B1AE-3583FDFEA0F4}" dt="2024-08-20T04:18:43.330" v="26"/>
          <ac:spMkLst>
            <pc:docMk/>
            <pc:sldMk cId="1488821307" sldId="260"/>
            <ac:spMk id="4" creationId="{34484BC5-6C5C-EE7F-AAEA-3D35D02D4E71}"/>
          </ac:spMkLst>
        </pc:spChg>
      </pc:sldChg>
      <pc:sldChg chg="addSp modSp mod modShow">
        <pc:chgData name="MUHAMMAD IRFAN BIN MOHAMAD LUTFI" userId="bd70adb7-0080-41d5-8345-f0dbd4e75e24" providerId="ADAL" clId="{655F677C-F542-4984-B1AE-3583FDFEA0F4}" dt="2024-08-20T06:50:20.904" v="925" actId="729"/>
        <pc:sldMkLst>
          <pc:docMk/>
          <pc:sldMk cId="75992140" sldId="261"/>
        </pc:sldMkLst>
        <pc:spChg chg="mod">
          <ac:chgData name="MUHAMMAD IRFAN BIN MOHAMAD LUTFI" userId="bd70adb7-0080-41d5-8345-f0dbd4e75e24" providerId="ADAL" clId="{655F677C-F542-4984-B1AE-3583FDFEA0F4}" dt="2024-08-20T06:24:47.348" v="741" actId="20577"/>
          <ac:spMkLst>
            <pc:docMk/>
            <pc:sldMk cId="75992140" sldId="261"/>
            <ac:spMk id="3" creationId="{B24E4501-C9EE-9C49-A474-34C0B19AE13F}"/>
          </ac:spMkLst>
        </pc:spChg>
        <pc:spChg chg="add mod">
          <ac:chgData name="MUHAMMAD IRFAN BIN MOHAMAD LUTFI" userId="bd70adb7-0080-41d5-8345-f0dbd4e75e24" providerId="ADAL" clId="{655F677C-F542-4984-B1AE-3583FDFEA0F4}" dt="2024-08-20T04:18:45.018" v="28"/>
          <ac:spMkLst>
            <pc:docMk/>
            <pc:sldMk cId="75992140" sldId="261"/>
            <ac:spMk id="4" creationId="{7034D139-FA66-DB31-C5B7-3A63E5FA5173}"/>
          </ac:spMkLst>
        </pc:spChg>
        <pc:spChg chg="add mod">
          <ac:chgData name="MUHAMMAD IRFAN BIN MOHAMAD LUTFI" userId="bd70adb7-0080-41d5-8345-f0dbd4e75e24" providerId="ADAL" clId="{655F677C-F542-4984-B1AE-3583FDFEA0F4}" dt="2024-08-20T06:25:09.315" v="749" actId="14100"/>
          <ac:spMkLst>
            <pc:docMk/>
            <pc:sldMk cId="75992140" sldId="261"/>
            <ac:spMk id="5" creationId="{89F4C1C8-AC01-D9EE-D667-D238EFE84331}"/>
          </ac:spMkLst>
        </pc:spChg>
        <pc:picChg chg="add mod">
          <ac:chgData name="MUHAMMAD IRFAN BIN MOHAMAD LUTFI" userId="bd70adb7-0080-41d5-8345-f0dbd4e75e24" providerId="ADAL" clId="{655F677C-F542-4984-B1AE-3583FDFEA0F4}" dt="2024-08-20T06:25:00.497" v="746" actId="1076"/>
          <ac:picMkLst>
            <pc:docMk/>
            <pc:sldMk cId="75992140" sldId="261"/>
            <ac:picMk id="1026" creationId="{BA763DE3-43AB-C0BD-FEF3-32365AC11062}"/>
          </ac:picMkLst>
        </pc:picChg>
      </pc:sldChg>
    </pc:docChg>
  </pc:docChgLst>
  <pc:docChgLst>
    <pc:chgData name="KAVIRAJ A/L VIJAYANTHIRAN" userId="S::22086151@imail.sunway.edu.my::b94b1ad2-48bd-4358-bfb7-7e80bfca47a7" providerId="AD" clId="Web-{762BC138-B6ED-ED21-3F18-BB647701A5DB}"/>
    <pc:docChg chg="modSld">
      <pc:chgData name="KAVIRAJ A/L VIJAYANTHIRAN" userId="S::22086151@imail.sunway.edu.my::b94b1ad2-48bd-4358-bfb7-7e80bfca47a7" providerId="AD" clId="Web-{762BC138-B6ED-ED21-3F18-BB647701A5DB}" dt="2024-08-20T06:42:41.766" v="554" actId="20577"/>
      <pc:docMkLst>
        <pc:docMk/>
      </pc:docMkLst>
      <pc:sldChg chg="addSp modSp">
        <pc:chgData name="KAVIRAJ A/L VIJAYANTHIRAN" userId="S::22086151@imail.sunway.edu.my::b94b1ad2-48bd-4358-bfb7-7e80bfca47a7" providerId="AD" clId="Web-{762BC138-B6ED-ED21-3F18-BB647701A5DB}" dt="2024-08-20T04:19:09.033" v="38" actId="20577"/>
        <pc:sldMkLst>
          <pc:docMk/>
          <pc:sldMk cId="214713462" sldId="256"/>
        </pc:sldMkLst>
        <pc:spChg chg="mod">
          <ac:chgData name="KAVIRAJ A/L VIJAYANTHIRAN" userId="S::22086151@imail.sunway.edu.my::b94b1ad2-48bd-4358-bfb7-7e80bfca47a7" providerId="AD" clId="Web-{762BC138-B6ED-ED21-3F18-BB647701A5DB}" dt="2024-08-20T04:18:11.969" v="23" actId="20577"/>
          <ac:spMkLst>
            <pc:docMk/>
            <pc:sldMk cId="214713462" sldId="256"/>
            <ac:spMk id="2" creationId="{3D7374A4-FC2B-E04F-816E-131B873637FD}"/>
          </ac:spMkLst>
        </pc:spChg>
        <pc:spChg chg="add mod">
          <ac:chgData name="KAVIRAJ A/L VIJAYANTHIRAN" userId="S::22086151@imail.sunway.edu.my::b94b1ad2-48bd-4358-bfb7-7e80bfca47a7" providerId="AD" clId="Web-{762BC138-B6ED-ED21-3F18-BB647701A5DB}" dt="2024-08-20T04:19:09.033" v="38" actId="20577"/>
          <ac:spMkLst>
            <pc:docMk/>
            <pc:sldMk cId="214713462" sldId="256"/>
            <ac:spMk id="5" creationId="{D067D576-2908-6AA4-EEB7-A5B4A50CB026}"/>
          </ac:spMkLst>
        </pc:spChg>
      </pc:sldChg>
      <pc:sldChg chg="addSp delSp modSp">
        <pc:chgData name="KAVIRAJ A/L VIJAYANTHIRAN" userId="S::22086151@imail.sunway.edu.my::b94b1ad2-48bd-4358-bfb7-7e80bfca47a7" providerId="AD" clId="Web-{762BC138-B6ED-ED21-3F18-BB647701A5DB}" dt="2024-08-20T06:32:50.760" v="220" actId="1076"/>
        <pc:sldMkLst>
          <pc:docMk/>
          <pc:sldMk cId="3572570179" sldId="257"/>
        </pc:sldMkLst>
        <pc:spChg chg="mod">
          <ac:chgData name="KAVIRAJ A/L VIJAYANTHIRAN" userId="S::22086151@imail.sunway.edu.my::b94b1ad2-48bd-4358-bfb7-7e80bfca47a7" providerId="AD" clId="Web-{762BC138-B6ED-ED21-3F18-BB647701A5DB}" dt="2024-08-20T06:32:50.760" v="220" actId="1076"/>
          <ac:spMkLst>
            <pc:docMk/>
            <pc:sldMk cId="3572570179" sldId="257"/>
            <ac:spMk id="3" creationId="{98D63E3C-C210-6142-A8B4-E3FC890FC948}"/>
          </ac:spMkLst>
        </pc:spChg>
        <pc:spChg chg="add del mod">
          <ac:chgData name="KAVIRAJ A/L VIJAYANTHIRAN" userId="S::22086151@imail.sunway.edu.my::b94b1ad2-48bd-4358-bfb7-7e80bfca47a7" providerId="AD" clId="Web-{762BC138-B6ED-ED21-3F18-BB647701A5DB}" dt="2024-08-20T06:19:57.935" v="56"/>
          <ac:spMkLst>
            <pc:docMk/>
            <pc:sldMk cId="3572570179" sldId="257"/>
            <ac:spMk id="5" creationId="{73F57183-A4F8-8B22-1428-4B5B243782AF}"/>
          </ac:spMkLst>
        </pc:spChg>
        <pc:spChg chg="add del mod">
          <ac:chgData name="KAVIRAJ A/L VIJAYANTHIRAN" userId="S::22086151@imail.sunway.edu.my::b94b1ad2-48bd-4358-bfb7-7e80bfca47a7" providerId="AD" clId="Web-{762BC138-B6ED-ED21-3F18-BB647701A5DB}" dt="2024-08-20T06:19:59.810" v="60"/>
          <ac:spMkLst>
            <pc:docMk/>
            <pc:sldMk cId="3572570179" sldId="257"/>
            <ac:spMk id="6" creationId="{C58A6293-1B17-B4A4-08DD-71E8E2987394}"/>
          </ac:spMkLst>
        </pc:spChg>
      </pc:sldChg>
      <pc:sldChg chg="addSp modSp">
        <pc:chgData name="KAVIRAJ A/L VIJAYANTHIRAN" userId="S::22086151@imail.sunway.edu.my::b94b1ad2-48bd-4358-bfb7-7e80bfca47a7" providerId="AD" clId="Web-{762BC138-B6ED-ED21-3F18-BB647701A5DB}" dt="2024-08-20T06:30:56.397" v="219" actId="14100"/>
        <pc:sldMkLst>
          <pc:docMk/>
          <pc:sldMk cId="1014322659" sldId="258"/>
        </pc:sldMkLst>
        <pc:spChg chg="mod">
          <ac:chgData name="KAVIRAJ A/L VIJAYANTHIRAN" userId="S::22086151@imail.sunway.edu.my::b94b1ad2-48bd-4358-bfb7-7e80bfca47a7" providerId="AD" clId="Web-{762BC138-B6ED-ED21-3F18-BB647701A5DB}" dt="2024-08-20T06:26:22.528" v="207" actId="20577"/>
          <ac:spMkLst>
            <pc:docMk/>
            <pc:sldMk cId="1014322659" sldId="258"/>
            <ac:spMk id="3" creationId="{A1E51884-8B39-C843-BD77-72FEF8093AA7}"/>
          </ac:spMkLst>
        </pc:spChg>
        <pc:picChg chg="add mod">
          <ac:chgData name="KAVIRAJ A/L VIJAYANTHIRAN" userId="S::22086151@imail.sunway.edu.my::b94b1ad2-48bd-4358-bfb7-7e80bfca47a7" providerId="AD" clId="Web-{762BC138-B6ED-ED21-3F18-BB647701A5DB}" dt="2024-08-20T04:21:11.694" v="41" actId="14100"/>
          <ac:picMkLst>
            <pc:docMk/>
            <pc:sldMk cId="1014322659" sldId="258"/>
            <ac:picMk id="5" creationId="{C9FD7DC9-DBE8-01EF-6B61-B7A3BE5A9CB0}"/>
          </ac:picMkLst>
        </pc:picChg>
        <pc:picChg chg="add mod">
          <ac:chgData name="KAVIRAJ A/L VIJAYANTHIRAN" userId="S::22086151@imail.sunway.edu.my::b94b1ad2-48bd-4358-bfb7-7e80bfca47a7" providerId="AD" clId="Web-{762BC138-B6ED-ED21-3F18-BB647701A5DB}" dt="2024-08-20T04:21:42.695" v="45" actId="14100"/>
          <ac:picMkLst>
            <pc:docMk/>
            <pc:sldMk cId="1014322659" sldId="258"/>
            <ac:picMk id="6" creationId="{0FC716DD-F37E-6245-CB1F-56A184FCCBD9}"/>
          </ac:picMkLst>
        </pc:picChg>
        <pc:picChg chg="add mod">
          <ac:chgData name="KAVIRAJ A/L VIJAYANTHIRAN" userId="S::22086151@imail.sunway.edu.my::b94b1ad2-48bd-4358-bfb7-7e80bfca47a7" providerId="AD" clId="Web-{762BC138-B6ED-ED21-3F18-BB647701A5DB}" dt="2024-08-20T06:30:56.397" v="219" actId="14100"/>
          <ac:picMkLst>
            <pc:docMk/>
            <pc:sldMk cId="1014322659" sldId="258"/>
            <ac:picMk id="10" creationId="{A7BD9E3A-F98D-A10E-BF9E-000572F4E66C}"/>
          </ac:picMkLst>
        </pc:picChg>
      </pc:sldChg>
      <pc:sldChg chg="modSp">
        <pc:chgData name="KAVIRAJ A/L VIJAYANTHIRAN" userId="S::22086151@imail.sunway.edu.my::b94b1ad2-48bd-4358-bfb7-7e80bfca47a7" providerId="AD" clId="Web-{762BC138-B6ED-ED21-3F18-BB647701A5DB}" dt="2024-08-20T06:37:15.489" v="438" actId="20577"/>
        <pc:sldMkLst>
          <pc:docMk/>
          <pc:sldMk cId="3379554156" sldId="259"/>
        </pc:sldMkLst>
        <pc:spChg chg="mod">
          <ac:chgData name="KAVIRAJ A/L VIJAYANTHIRAN" userId="S::22086151@imail.sunway.edu.my::b94b1ad2-48bd-4358-bfb7-7e80bfca47a7" providerId="AD" clId="Web-{762BC138-B6ED-ED21-3F18-BB647701A5DB}" dt="2024-08-20T06:37:15.489" v="438" actId="20577"/>
          <ac:spMkLst>
            <pc:docMk/>
            <pc:sldMk cId="3379554156" sldId="259"/>
            <ac:spMk id="3" creationId="{9E46FAE4-4D92-CF42-8789-B7A1E6EA641B}"/>
          </ac:spMkLst>
        </pc:spChg>
      </pc:sldChg>
      <pc:sldChg chg="modSp">
        <pc:chgData name="KAVIRAJ A/L VIJAYANTHIRAN" userId="S::22086151@imail.sunway.edu.my::b94b1ad2-48bd-4358-bfb7-7e80bfca47a7" providerId="AD" clId="Web-{762BC138-B6ED-ED21-3F18-BB647701A5DB}" dt="2024-08-20T06:42:41.766" v="554" actId="20577"/>
        <pc:sldMkLst>
          <pc:docMk/>
          <pc:sldMk cId="1488821307" sldId="260"/>
        </pc:sldMkLst>
        <pc:spChg chg="mod">
          <ac:chgData name="KAVIRAJ A/L VIJAYANTHIRAN" userId="S::22086151@imail.sunway.edu.my::b94b1ad2-48bd-4358-bfb7-7e80bfca47a7" providerId="AD" clId="Web-{762BC138-B6ED-ED21-3F18-BB647701A5DB}" dt="2024-08-20T06:42:41.766" v="554" actId="20577"/>
          <ac:spMkLst>
            <pc:docMk/>
            <pc:sldMk cId="1488821307" sldId="260"/>
            <ac:spMk id="3" creationId="{8E51DB1F-54AA-A64F-845F-C18B24455D07}"/>
          </ac:spMkLst>
        </pc:spChg>
      </pc:sldChg>
    </pc:docChg>
  </pc:docChgLst>
  <pc:docChgLst>
    <pc:chgData name="Guest User" userId="S::urn:spo:anon#7499e98acc27b930e4ead6233d9ae4fd3ab33a95916cf3587612c6a3924d90dc::" providerId="AD" clId="Web-{6BE5BDD4-E0A9-9A59-D178-A33ABB70D62D}"/>
    <pc:docChg chg="addSld modSld sldOrd">
      <pc:chgData name="Guest User" userId="S::urn:spo:anon#7499e98acc27b930e4ead6233d9ae4fd3ab33a95916cf3587612c6a3924d90dc::" providerId="AD" clId="Web-{6BE5BDD4-E0A9-9A59-D178-A33ABB70D62D}" dt="2024-08-20T06:49:08.401" v="88" actId="1076"/>
      <pc:docMkLst>
        <pc:docMk/>
      </pc:docMkLst>
      <pc:sldChg chg="ord">
        <pc:chgData name="Guest User" userId="S::urn:spo:anon#7499e98acc27b930e4ead6233d9ae4fd3ab33a95916cf3587612c6a3924d90dc::" providerId="AD" clId="Web-{6BE5BDD4-E0A9-9A59-D178-A33ABB70D62D}" dt="2024-08-20T06:39:46.266" v="66"/>
        <pc:sldMkLst>
          <pc:docMk/>
          <pc:sldMk cId="1014322659" sldId="258"/>
        </pc:sldMkLst>
      </pc:sldChg>
      <pc:sldChg chg="modSp">
        <pc:chgData name="Guest User" userId="S::urn:spo:anon#7499e98acc27b930e4ead6233d9ae4fd3ab33a95916cf3587612c6a3924d90dc::" providerId="AD" clId="Web-{6BE5BDD4-E0A9-9A59-D178-A33ABB70D62D}" dt="2024-08-20T06:20:00.166" v="65" actId="20577"/>
        <pc:sldMkLst>
          <pc:docMk/>
          <pc:sldMk cId="3379554156" sldId="259"/>
        </pc:sldMkLst>
        <pc:spChg chg="mod">
          <ac:chgData name="Guest User" userId="S::urn:spo:anon#7499e98acc27b930e4ead6233d9ae4fd3ab33a95916cf3587612c6a3924d90dc::" providerId="AD" clId="Web-{6BE5BDD4-E0A9-9A59-D178-A33ABB70D62D}" dt="2024-08-20T06:20:00.166" v="65" actId="20577"/>
          <ac:spMkLst>
            <pc:docMk/>
            <pc:sldMk cId="3379554156" sldId="259"/>
            <ac:spMk id="3" creationId="{9E46FAE4-4D92-CF42-8789-B7A1E6EA641B}"/>
          </ac:spMkLst>
        </pc:spChg>
      </pc:sldChg>
      <pc:sldChg chg="addSp delSp modSp new">
        <pc:chgData name="Guest User" userId="S::urn:spo:anon#7499e98acc27b930e4ead6233d9ae4fd3ab33a95916cf3587612c6a3924d90dc::" providerId="AD" clId="Web-{6BE5BDD4-E0A9-9A59-D178-A33ABB70D62D}" dt="2024-08-20T06:48:12.307" v="77" actId="1076"/>
        <pc:sldMkLst>
          <pc:docMk/>
          <pc:sldMk cId="2374662988" sldId="262"/>
        </pc:sldMkLst>
        <pc:spChg chg="mod">
          <ac:chgData name="Guest User" userId="S::urn:spo:anon#7499e98acc27b930e4ead6233d9ae4fd3ab33a95916cf3587612c6a3924d90dc::" providerId="AD" clId="Web-{6BE5BDD4-E0A9-9A59-D178-A33ABB70D62D}" dt="2024-08-20T06:48:03.260" v="75" actId="1076"/>
          <ac:spMkLst>
            <pc:docMk/>
            <pc:sldMk cId="2374662988" sldId="262"/>
            <ac:spMk id="2" creationId="{064EC06D-0004-0A71-EB0A-EDBECC45FC39}"/>
          </ac:spMkLst>
        </pc:spChg>
        <pc:spChg chg="del">
          <ac:chgData name="Guest User" userId="S::urn:spo:anon#7499e98acc27b930e4ead6233d9ae4fd3ab33a95916cf3587612c6a3924d90dc::" providerId="AD" clId="Web-{6BE5BDD4-E0A9-9A59-D178-A33ABB70D62D}" dt="2024-08-20T06:47:42.212" v="68"/>
          <ac:spMkLst>
            <pc:docMk/>
            <pc:sldMk cId="2374662988" sldId="262"/>
            <ac:spMk id="3" creationId="{DC7A854F-3DBC-7B3C-C34E-07B8D247B4A4}"/>
          </ac:spMkLst>
        </pc:spChg>
        <pc:picChg chg="add mod ord">
          <ac:chgData name="Guest User" userId="S::urn:spo:anon#7499e98acc27b930e4ead6233d9ae4fd3ab33a95916cf3587612c6a3924d90dc::" providerId="AD" clId="Web-{6BE5BDD4-E0A9-9A59-D178-A33ABB70D62D}" dt="2024-08-20T06:48:12.307" v="77" actId="1076"/>
          <ac:picMkLst>
            <pc:docMk/>
            <pc:sldMk cId="2374662988" sldId="262"/>
            <ac:picMk id="4" creationId="{48E462B0-AF11-A094-1807-EE33F13E52B6}"/>
          </ac:picMkLst>
        </pc:picChg>
      </pc:sldChg>
      <pc:sldChg chg="addSp delSp modSp new">
        <pc:chgData name="Guest User" userId="S::urn:spo:anon#7499e98acc27b930e4ead6233d9ae4fd3ab33a95916cf3587612c6a3924d90dc::" providerId="AD" clId="Web-{6BE5BDD4-E0A9-9A59-D178-A33ABB70D62D}" dt="2024-08-20T06:49:08.401" v="88" actId="1076"/>
        <pc:sldMkLst>
          <pc:docMk/>
          <pc:sldMk cId="3997418810" sldId="263"/>
        </pc:sldMkLst>
        <pc:spChg chg="mod">
          <ac:chgData name="Guest User" userId="S::urn:spo:anon#7499e98acc27b930e4ead6233d9ae4fd3ab33a95916cf3587612c6a3924d90dc::" providerId="AD" clId="Web-{6BE5BDD4-E0A9-9A59-D178-A33ABB70D62D}" dt="2024-08-20T06:48:47.182" v="84" actId="20577"/>
          <ac:spMkLst>
            <pc:docMk/>
            <pc:sldMk cId="3997418810" sldId="263"/>
            <ac:spMk id="2" creationId="{7F4B41D6-3464-78A6-82B8-107F2561D308}"/>
          </ac:spMkLst>
        </pc:spChg>
        <pc:spChg chg="del">
          <ac:chgData name="Guest User" userId="S::urn:spo:anon#7499e98acc27b930e4ead6233d9ae4fd3ab33a95916cf3587612c6a3924d90dc::" providerId="AD" clId="Web-{6BE5BDD4-E0A9-9A59-D178-A33ABB70D62D}" dt="2024-08-20T06:48:40.417" v="79"/>
          <ac:spMkLst>
            <pc:docMk/>
            <pc:sldMk cId="3997418810" sldId="263"/>
            <ac:spMk id="3" creationId="{7155BED0-B6A2-6210-E31A-0489EFCA4947}"/>
          </ac:spMkLst>
        </pc:spChg>
        <pc:picChg chg="add mod ord">
          <ac:chgData name="Guest User" userId="S::urn:spo:anon#7499e98acc27b930e4ead6233d9ae4fd3ab33a95916cf3587612c6a3924d90dc::" providerId="AD" clId="Web-{6BE5BDD4-E0A9-9A59-D178-A33ABB70D62D}" dt="2024-08-20T06:49:08.401" v="88" actId="1076"/>
          <ac:picMkLst>
            <pc:docMk/>
            <pc:sldMk cId="3997418810" sldId="263"/>
            <ac:picMk id="4" creationId="{E464CA5C-B000-DE59-AA6E-AE2F3DA4E54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F81C-1FCB-4DBA-8044-F1A0FCFD45A6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97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092B3-2D87-4CDF-B84B-C46E5F5D31F7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80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69E57-47B1-47B0-B526-3153E4B1E729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7773D-8987-489A-A650-3D6F7D5C7C38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8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150C1-1D78-4D80-810D-E9E86F6E88AB}" type="datetime1">
              <a:rPr lang="en-US" smtClean="0"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00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CBD8-1588-4B6B-B74D-87480DDE94C0}" type="datetime1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8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94440-721C-4D75-BD4F-4CFB3D51CDCA}" type="datetime1">
              <a:rPr lang="en-US" smtClean="0"/>
              <a:t>8/19/2024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3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01A64-483B-4532-94FB-D8F90CB6DEE0}" type="datetime1">
              <a:rPr lang="en-US" smtClean="0"/>
              <a:t>8/19/2024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2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8FB39-20FB-4E2E-B861-45B709B9C3C5}" type="datetime1">
              <a:rPr lang="en-US" smtClean="0"/>
              <a:t>8/19/2024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79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8AC19-8BD6-476C-9770-8884373BCF00}" type="datetime1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68C53-8AD1-4F09-9486-FB3406B99CFA}" type="datetime1">
              <a:rPr lang="en-US" smtClean="0"/>
              <a:t>8/19/2024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0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BA543EDD-D0D2-447F-B24F-3717AF4B109D}" type="datetime1">
              <a:rPr lang="en-US" smtClean="0"/>
              <a:pPr/>
              <a:t>8/19/2024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61" r:id="rId6"/>
    <p:sldLayoutId id="2147483756" r:id="rId7"/>
    <p:sldLayoutId id="2147483757" r:id="rId8"/>
    <p:sldLayoutId id="2147483758" r:id="rId9"/>
    <p:sldLayoutId id="2147483760" r:id="rId10"/>
    <p:sldLayoutId id="21474837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rinstitute.org/Discussion_Papers-@-Connecting_the_Last_Mile-;_Solutions_for_Rural_and_Remote_Communities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08C40F4-6A24-4867-B726-B552DB0807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550" y="555675"/>
            <a:ext cx="4860256" cy="5696169"/>
            <a:chOff x="1481312" y="743744"/>
            <a:chExt cx="4860256" cy="4589316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954BF10E-4559-4F28-91B0-3D0C2C4864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rgbClr val="FFFFF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DB0B5A20-FCFE-4AED-B5A3-91D3DE935C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1312" y="743744"/>
              <a:ext cx="4860256" cy="4589316"/>
            </a:xfrm>
            <a:prstGeom prst="rect">
              <a:avLst/>
            </a:prstGeom>
            <a:solidFill>
              <a:schemeClr val="accent3">
                <a:alpha val="20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D6CA2F4C-8E9E-4BCD-B6E8-A68A311CA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967" y="460296"/>
            <a:ext cx="4860256" cy="5696169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374A4-FC2B-E04F-816E-131B87363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7119" y="810623"/>
            <a:ext cx="4429556" cy="3570162"/>
          </a:xfrm>
        </p:spPr>
        <p:txBody>
          <a:bodyPr anchor="b">
            <a:noAutofit/>
          </a:bodyPr>
          <a:lstStyle/>
          <a:p>
            <a:pPr algn="l"/>
            <a:r>
              <a:rPr lang="en-US" sz="2600">
                <a:latin typeface="+mn-lt"/>
                <a:ea typeface="Source Sans Pro SemiBold"/>
              </a:rPr>
              <a:t>K.S.I</a:t>
            </a:r>
            <a:br>
              <a:rPr lang="en-US" sz="1800">
                <a:latin typeface="+mn-lt"/>
                <a:ea typeface="Source Sans Pro SemiBold"/>
              </a:rPr>
            </a:br>
            <a:br>
              <a:rPr lang="en-US" sz="1800">
                <a:latin typeface="+mn-lt"/>
                <a:ea typeface="Source Sans Pro SemiBold"/>
              </a:rPr>
            </a:br>
            <a:r>
              <a:rPr lang="en-US" sz="1800" err="1">
                <a:latin typeface="+mn-lt"/>
                <a:ea typeface="Source Sans Pro SemiBold"/>
              </a:rPr>
              <a:t>ImpactXchange</a:t>
            </a:r>
            <a:br>
              <a:rPr lang="en-US" sz="1800">
                <a:latin typeface="+mn-lt"/>
              </a:rPr>
            </a:br>
            <a:r>
              <a:rPr lang="en-US" sz="1800">
                <a:latin typeface="+mn-lt"/>
                <a:ea typeface="Source Sans Pro SemiBold"/>
              </a:rPr>
              <a:t>hackathon</a:t>
            </a:r>
            <a:br>
              <a:rPr lang="en-US" sz="2400"/>
            </a:br>
            <a:r>
              <a:rPr lang="en-US" sz="2400">
                <a:ea typeface="Source Sans Pro SemiBold"/>
              </a:rPr>
              <a:t>-</a:t>
            </a:r>
            <a:br>
              <a:rPr lang="en-US" sz="2400">
                <a:ea typeface="Source Sans Pro SemiBold"/>
              </a:rPr>
            </a:br>
            <a:br>
              <a:rPr lang="en-US" sz="2400"/>
            </a:br>
            <a:r>
              <a:rPr lang="en-US" sz="2400">
                <a:solidFill>
                  <a:srgbClr val="FF0000"/>
                </a:solidFill>
                <a:ea typeface="Source Sans Pro SemiBold"/>
              </a:rPr>
              <a:t>Offline digital Payment</a:t>
            </a:r>
            <a:br>
              <a:rPr lang="en-US" sz="2400"/>
            </a:br>
            <a:endParaRPr lang="en-US" sz="2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59367-8FFC-BA4F-AC3A-6BA4BDC98C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7119" y="4547167"/>
            <a:ext cx="4429556" cy="1288482"/>
          </a:xfrm>
        </p:spPr>
        <p:txBody>
          <a:bodyPr>
            <a:normAutofit lnSpcReduction="10000"/>
          </a:bodyPr>
          <a:lstStyle/>
          <a:p>
            <a:pPr algn="l"/>
            <a:r>
              <a:rPr lang="en-US">
                <a:solidFill>
                  <a:srgbClr val="FF0000"/>
                </a:solidFill>
              </a:rPr>
              <a:t>Kavi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Stephen</a:t>
            </a:r>
          </a:p>
          <a:p>
            <a:pPr algn="l"/>
            <a:r>
              <a:rPr lang="en-US">
                <a:solidFill>
                  <a:srgbClr val="FF0000"/>
                </a:solidFill>
              </a:rPr>
              <a:t>Irfan Lutfi</a:t>
            </a:r>
          </a:p>
        </p:txBody>
      </p:sp>
      <p:pic>
        <p:nvPicPr>
          <p:cNvPr id="4" name="Picture 3" descr="Agave in black and white">
            <a:extLst>
              <a:ext uri="{FF2B5EF4-FFF2-40B4-BE49-F238E27FC236}">
                <a16:creationId xmlns:a16="http://schemas.microsoft.com/office/drawing/2014/main" id="{FB80FCAB-326F-4640-B42A-768B1E05906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27" r="24128"/>
          <a:stretch/>
        </p:blipFill>
        <p:spPr>
          <a:xfrm>
            <a:off x="6359308" y="470930"/>
            <a:ext cx="4833901" cy="5696169"/>
          </a:xfrm>
          <a:prstGeom prst="rect">
            <a:avLst/>
          </a:prstGeom>
          <a:ln w="28575">
            <a:noFill/>
          </a:ln>
        </p:spPr>
      </p:pic>
      <p:sp>
        <p:nvSpPr>
          <p:cNvPr id="30" name="Graphic 212">
            <a:extLst>
              <a:ext uri="{FF2B5EF4-FFF2-40B4-BE49-F238E27FC236}">
                <a16:creationId xmlns:a16="http://schemas.microsoft.com/office/drawing/2014/main" id="{4FB204DF-284E-45F6-A017-79A4DF57B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32" name="Graphic 212">
            <a:extLst>
              <a:ext uri="{FF2B5EF4-FFF2-40B4-BE49-F238E27FC236}">
                <a16:creationId xmlns:a16="http://schemas.microsoft.com/office/drawing/2014/main" id="{96FD6442-EB7D-4992-8D41-0B7FFDCB4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917" y="937735"/>
            <a:ext cx="891066" cy="891066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58306" y="2360859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1" name="Oval 40">
            <a:extLst>
              <a:ext uri="{FF2B5EF4-FFF2-40B4-BE49-F238E27FC236}">
                <a16:creationId xmlns:a16="http://schemas.microsoft.com/office/drawing/2014/main" id="{4D1A5E71-B6B6-486A-8CDC-C7ABD9B90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6004781B-698F-46D5-AADD-8AE921171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2610" y="5308473"/>
            <a:ext cx="445835" cy="445835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6EF4F6D-E570-9258-9FAA-ED83213D5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3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4F064-724A-FF43-B5FC-2FBA9500A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63E3C-C210-6142-A8B4-E3FC890FC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937" y="1673269"/>
            <a:ext cx="10370545" cy="477923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2600">
                <a:ea typeface="+mn-lt"/>
                <a:cs typeface="+mn-lt"/>
              </a:rPr>
              <a:t>Malaysia has achieved 96% 4G broadband coverage of its populated areas as at 2022. Over 90% of households have internet access, and there are more mobile internet subscriptions than there are people.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endParaRPr lang="en-US" sz="2600">
              <a:ea typeface="Source Sans Pro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2600">
                <a:ea typeface="+mn-lt"/>
                <a:cs typeface="+mn-lt"/>
              </a:rPr>
              <a:t>Nonetheless, user experience in many areas is poor and rural and remote communities face challenges obtaining internet access in their homes, even when they have an internet-ready device such as a smartphone.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endParaRPr lang="en-US" sz="2600"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2600">
                <a:ea typeface="+mn-lt"/>
                <a:cs typeface="+mn-lt"/>
              </a:rPr>
              <a:t>Rural and remote areas with uneven terrain and low population density are a challenge for connective infrastructure, from roads to electricity wires to data cables. Simply put, it is expensive to lay fiber optics cables through hills and jungle to reach the interior.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endParaRPr lang="en-US" sz="2400">
              <a:ea typeface="+mn-lt"/>
              <a:cs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600">
                <a:ea typeface="+mn-lt"/>
                <a:cs typeface="+mn-lt"/>
              </a:rPr>
              <a:t>Khazanah Research Institute, </a:t>
            </a:r>
            <a:r>
              <a:rPr lang="en-GB" sz="1600">
                <a:ea typeface="+mn-lt"/>
                <a:cs typeface="+mn-lt"/>
              </a:rPr>
              <a:t>Connecting the Last Mile: Solutions for Rural and Remote Communities </a:t>
            </a:r>
            <a:r>
              <a:rPr lang="en-US" sz="1600">
                <a:ea typeface="+mn-lt"/>
                <a:cs typeface="+mn-lt"/>
                <a:hlinkClick r:id="rId2"/>
              </a:rPr>
              <a:t>https://www.krinstitute.org/Discussion_Papers-@-Connecting_the_Last_Mile-;_Solutions_for_Rural_and_Remote_Communities.aspx</a:t>
            </a:r>
            <a:endParaRPr lang="en-US" sz="1600">
              <a:ea typeface="+mn-lt"/>
              <a:cs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4BF84-F1F4-BEE9-C7FC-A2BCF6D4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7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2BEB-E5B3-2645-B693-DA7E59099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FAE4-4D92-CF42-8789-B7A1E6EA6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2536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ea typeface="Source Sans Pro"/>
              </a:rPr>
              <a:t>Unstable internet prevents people from using digital payment systems, which requires a stable internet connection to carry out transactions</a:t>
            </a:r>
          </a:p>
          <a:p>
            <a:endParaRPr lang="en-GB">
              <a:ea typeface="Source Sans Pro"/>
            </a:endParaRPr>
          </a:p>
          <a:p>
            <a:r>
              <a:rPr lang="en-GB">
                <a:ea typeface="Source Sans Pro"/>
              </a:rPr>
              <a:t>Causes a digital divide between those who have good internet and those who have limited internet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2EA74-5727-26B1-0C1B-7AFF3C60F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5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0A8A4-4ECD-A849-906F-34C577A34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Reasons for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1DB1F-54AA-A64F-845F-C18B2445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Source Sans Pro"/>
              </a:rPr>
              <a:t>Poor/Lack of infrastructure</a:t>
            </a:r>
          </a:p>
          <a:p>
            <a:endParaRPr lang="en-US">
              <a:ea typeface="Source Sans Pro"/>
            </a:endParaRPr>
          </a:p>
          <a:p>
            <a:r>
              <a:rPr lang="en-US">
                <a:ea typeface="Source Sans Pro"/>
              </a:rPr>
              <a:t>Limited internet coverage</a:t>
            </a:r>
          </a:p>
          <a:p>
            <a:endParaRPr lang="en-US">
              <a:ea typeface="Source Sans Pro"/>
            </a:endParaRPr>
          </a:p>
          <a:p>
            <a:r>
              <a:rPr lang="en-US">
                <a:ea typeface="Source Sans Pro"/>
              </a:rPr>
              <a:t>Slow internet speeds</a:t>
            </a:r>
          </a:p>
          <a:p>
            <a:endParaRPr lang="en-US">
              <a:ea typeface="Source Sans Pro"/>
            </a:endParaRPr>
          </a:p>
          <a:p>
            <a:endParaRPr lang="en-US">
              <a:ea typeface="Source Sans Pro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484BC5-6C5C-EE7F-AAEA-3D35D02D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21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9861B-8B6C-734C-BF7C-C049B2AA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Team focus on the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E4501-C9EE-9C49-A474-34C0B19AE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Facilitate transfer of funds offline without Internet Access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4D139-FA66-DB31-C5B7-3A63E5FA5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 descr="Graphic: Overview of our offline payment protocol.">
            <a:extLst>
              <a:ext uri="{FF2B5EF4-FFF2-40B4-BE49-F238E27FC236}">
                <a16:creationId xmlns:a16="http://schemas.microsoft.com/office/drawing/2014/main" id="{BA763DE3-43AB-C0BD-FEF3-32365AC11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292303"/>
            <a:ext cx="6120000" cy="4200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9F4C1C8-AC01-D9EE-D667-D238EFE84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8200" y="5215602"/>
            <a:ext cx="402356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W. Jie </a:t>
            </a:r>
            <a:r>
              <a:rPr kumimoji="0" lang="en-US" alt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et al.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“A secure and flexible blockchain-based offline payment protocol,” </a:t>
            </a:r>
            <a:r>
              <a:rPr kumimoji="0" lang="en-US" altLang="en-US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IEEE Transactions on Computers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vol. 73, no. 2, pp. 408–421, Feb. 2024, </a:t>
            </a:r>
            <a:r>
              <a:rPr kumimoji="0" lang="en-US" altLang="en-US" sz="1400" b="0" i="0" u="none" strike="noStrike" cap="none" normalizeH="0" baseline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doi</a:t>
            </a:r>
            <a:r>
              <a:rPr kumimoji="0" lang="en-US" altLang="en-US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10.1109/tc.2023.3331823. </a:t>
            </a:r>
          </a:p>
        </p:txBody>
      </p:sp>
    </p:spTree>
    <p:extLst>
      <p:ext uri="{BB962C8B-B14F-4D97-AF65-F5344CB8AC3E}">
        <p14:creationId xmlns:p14="http://schemas.microsoft.com/office/powerpoint/2010/main" val="7599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C06D-0004-0A71-EB0A-EDBECC45F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5922"/>
            <a:ext cx="10515600" cy="1325563"/>
          </a:xfrm>
        </p:spPr>
        <p:txBody>
          <a:bodyPr/>
          <a:lstStyle/>
          <a:p>
            <a:r>
              <a:rPr lang="en-US">
                <a:ea typeface="Source Sans Pro"/>
              </a:rPr>
              <a:t>User Story</a:t>
            </a:r>
            <a:endParaRPr lang="en-US"/>
          </a:p>
        </p:txBody>
      </p:sp>
      <p:pic>
        <p:nvPicPr>
          <p:cNvPr id="4" name="Content Placeholder 3" descr="A couple of stick figures with text&#10;&#10;Description automatically generated">
            <a:extLst>
              <a:ext uri="{FF2B5EF4-FFF2-40B4-BE49-F238E27FC236}">
                <a16:creationId xmlns:a16="http://schemas.microsoft.com/office/drawing/2014/main" id="{48E462B0-AF11-A094-1807-EE33F13E5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9119" y="1539629"/>
            <a:ext cx="7822489" cy="4102715"/>
          </a:xfrm>
        </p:spPr>
      </p:pic>
    </p:spTree>
    <p:extLst>
      <p:ext uri="{BB962C8B-B14F-4D97-AF65-F5344CB8AC3E}">
        <p14:creationId xmlns:p14="http://schemas.microsoft.com/office/powerpoint/2010/main" val="237466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B41D6-3464-78A6-82B8-107F2561D3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Source Sans Pro"/>
              </a:rPr>
              <a:t>Solution</a:t>
            </a:r>
            <a:endParaRPr lang="en-US"/>
          </a:p>
        </p:txBody>
      </p:sp>
      <p:pic>
        <p:nvPicPr>
          <p:cNvPr id="4" name="Content Placeholder 3" descr="A diagram of a phone and a phone&#10;&#10;Description automatically generated">
            <a:extLst>
              <a:ext uri="{FF2B5EF4-FFF2-40B4-BE49-F238E27FC236}">
                <a16:creationId xmlns:a16="http://schemas.microsoft.com/office/drawing/2014/main" id="{E464CA5C-B000-DE59-AA6E-AE2F3DA4E5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7718" y="1431862"/>
            <a:ext cx="4132119" cy="5009847"/>
          </a:xfrm>
        </p:spPr>
      </p:pic>
    </p:spTree>
    <p:extLst>
      <p:ext uri="{BB962C8B-B14F-4D97-AF65-F5344CB8AC3E}">
        <p14:creationId xmlns:p14="http://schemas.microsoft.com/office/powerpoint/2010/main" val="3997418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9F972-3FFE-3043-823C-7D4BD9ED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51884-8B39-C843-BD77-72FEF8093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>
                <a:ea typeface="Source Sans Pro"/>
              </a:rPr>
              <a:t>Financial Inclusion: Provides access to financial services for SDG 10</a:t>
            </a:r>
          </a:p>
          <a:p>
            <a:pPr marL="0" indent="0">
              <a:buNone/>
            </a:pPr>
            <a:endParaRPr lang="en-GB">
              <a:ea typeface="Source Sans Pro"/>
            </a:endParaRPr>
          </a:p>
          <a:p>
            <a:r>
              <a:rPr lang="en-GB">
                <a:ea typeface="Source Sans Pro"/>
              </a:rPr>
              <a:t>Efficiency: Streamlines payments, reducing costs and time, which can contribute to SDG 9</a:t>
            </a:r>
          </a:p>
          <a:p>
            <a:endParaRPr lang="en-GB">
              <a:ea typeface="Source Sans Pro"/>
            </a:endParaRPr>
          </a:p>
          <a:p>
            <a:r>
              <a:rPr lang="en-GB">
                <a:ea typeface="Source Sans Pro"/>
              </a:rPr>
              <a:t>Environmental Impact: Reduces reliance on physical cash and related logistical operations, potentially lowering the environmental footprint, supporting SDG 12</a:t>
            </a:r>
          </a:p>
          <a:p>
            <a:endParaRPr lang="en-US">
              <a:ea typeface="Source Sans Pro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7B53B-CFA9-F911-96D7-9E33A3732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1" y="6451602"/>
            <a:ext cx="3057807" cy="365125"/>
          </a:xfrm>
        </p:spPr>
        <p:txBody>
          <a:bodyPr/>
          <a:lstStyle/>
          <a:p>
            <a:fld id="{A7B1C6C0-191C-40CF-84D4-50BF0AA51CFD}" type="slidenum">
              <a:rPr lang="en-US" smtClean="0"/>
              <a:t>8</a:t>
            </a:fld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A2A7D7-8215-5049-8173-928A92C61369}"/>
              </a:ext>
            </a:extLst>
          </p:cNvPr>
          <p:cNvGrpSpPr/>
          <p:nvPr/>
        </p:nvGrpSpPr>
        <p:grpSpPr>
          <a:xfrm>
            <a:off x="7227506" y="383902"/>
            <a:ext cx="4440902" cy="1375197"/>
            <a:chOff x="7227506" y="383902"/>
            <a:chExt cx="4440902" cy="1375197"/>
          </a:xfrm>
        </p:grpSpPr>
        <p:pic>
          <p:nvPicPr>
            <p:cNvPr id="5" name="Picture 4" descr="Sustainable Development Goal 9 - Wikipedia">
              <a:extLst>
                <a:ext uri="{FF2B5EF4-FFF2-40B4-BE49-F238E27FC236}">
                  <a16:creationId xmlns:a16="http://schemas.microsoft.com/office/drawing/2014/main" id="{C9FD7DC9-DBE8-01EF-6B61-B7A3BE5A9C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27506" y="389880"/>
              <a:ext cx="1369219" cy="1369219"/>
            </a:xfrm>
            <a:prstGeom prst="rect">
              <a:avLst/>
            </a:prstGeom>
          </p:spPr>
        </p:pic>
        <p:pic>
          <p:nvPicPr>
            <p:cNvPr id="6" name="Picture 5" descr="Sustainable Development Goal 10 - Wikipedia">
              <a:extLst>
                <a:ext uri="{FF2B5EF4-FFF2-40B4-BE49-F238E27FC236}">
                  <a16:creationId xmlns:a16="http://schemas.microsoft.com/office/drawing/2014/main" id="{0FC716DD-F37E-6245-CB1F-56A184FCCB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757629" y="383902"/>
              <a:ext cx="1381875" cy="1373312"/>
            </a:xfrm>
            <a:prstGeom prst="rect">
              <a:avLst/>
            </a:prstGeom>
          </p:spPr>
        </p:pic>
        <p:pic>
          <p:nvPicPr>
            <p:cNvPr id="9" name="Graphic 8">
              <a:extLst>
                <a:ext uri="{FF2B5EF4-FFF2-40B4-BE49-F238E27FC236}">
                  <a16:creationId xmlns:a16="http://schemas.microsoft.com/office/drawing/2014/main" id="{627CAC27-E827-DB74-BF49-23A756DF9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300408" y="383902"/>
              <a:ext cx="1368000" cy="1368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4322659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VTI">
  <a:themeElements>
    <a:clrScheme name="Custom 15">
      <a:dk1>
        <a:sysClr val="windowText" lastClr="000000"/>
      </a:dk1>
      <a:lt1>
        <a:sysClr val="window" lastClr="FFFFFF"/>
      </a:lt1>
      <a:dk2>
        <a:srgbClr val="2D2D2D"/>
      </a:dk2>
      <a:lt2>
        <a:srgbClr val="F3FFF8"/>
      </a:lt2>
      <a:accent1>
        <a:srgbClr val="FF80BD"/>
      </a:accent1>
      <a:accent2>
        <a:srgbClr val="1EB9D3"/>
      </a:accent2>
      <a:accent3>
        <a:srgbClr val="21C46B"/>
      </a:accent3>
      <a:accent4>
        <a:srgbClr val="EA9600"/>
      </a:accent4>
      <a:accent5>
        <a:srgbClr val="F43B56"/>
      </a:accent5>
      <a:accent6>
        <a:srgbClr val="4B56E8"/>
      </a:accent6>
      <a:hlink>
        <a:srgbClr val="8F61FF"/>
      </a:hlink>
      <a:folHlink>
        <a:srgbClr val="F900A0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VTI" id="{A7F40C41-3FB2-45B0-B0D6-DFB7FDD9B7AD}" vid="{C49381A0-09CD-46EE-B141-E2CDD87ABF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8</Slides>
  <Notes>0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FunkyShapesVTI</vt:lpstr>
      <vt:lpstr>K.S.I  ImpactXchange hackathon -  Offline digital Payment </vt:lpstr>
      <vt:lpstr>Background</vt:lpstr>
      <vt:lpstr>General challenge</vt:lpstr>
      <vt:lpstr>Reasons for the challenge</vt:lpstr>
      <vt:lpstr>Team focus on the challenge</vt:lpstr>
      <vt:lpstr>User Story</vt:lpstr>
      <vt:lpstr>Solution</vt:lpstr>
      <vt:lpstr>Impacts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application innovation - TEAM TOPIC  </dc:title>
  <dc:creator>Jari Porras</dc:creator>
  <cp:revision>1</cp:revision>
  <dcterms:created xsi:type="dcterms:W3CDTF">2022-02-04T12:14:38Z</dcterms:created>
  <dcterms:modified xsi:type="dcterms:W3CDTF">2024-08-20T06:50:37Z</dcterms:modified>
</cp:coreProperties>
</file>