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5F677C-F542-4984-B1AE-3583FDFEA0F4}" v="792" dt="2024-08-20T06:50:20.902"/>
    <p1510:client id="{6BE5BDD4-E0A9-9A59-D178-A33ABB70D62D}" v="93" dt="2024-08-20T06:49:08.401"/>
    <p1510:client id="{762BC138-B6ED-ED21-3F18-BB647701A5DB}" v="575" dt="2024-08-20T06:42:41.7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HAMMAD IRFAN BIN MOHAMAD LUTFI" userId="bd70adb7-0080-41d5-8345-f0dbd4e75e24" providerId="ADAL" clId="{655F677C-F542-4984-B1AE-3583FDFEA0F4}"/>
    <pc:docChg chg="undo custSel modSld">
      <pc:chgData name="MUHAMMAD IRFAN BIN MOHAMAD LUTFI" userId="bd70adb7-0080-41d5-8345-f0dbd4e75e24" providerId="ADAL" clId="{655F677C-F542-4984-B1AE-3583FDFEA0F4}" dt="2024-08-20T06:50:20.904" v="925" actId="729"/>
      <pc:docMkLst>
        <pc:docMk/>
      </pc:docMkLst>
      <pc:sldChg chg="addSp delSp modSp mod">
        <pc:chgData name="MUHAMMAD IRFAN BIN MOHAMAD LUTFI" userId="bd70adb7-0080-41d5-8345-f0dbd4e75e24" providerId="ADAL" clId="{655F677C-F542-4984-B1AE-3583FDFEA0F4}" dt="2024-08-20T06:41:51.305" v="924" actId="255"/>
        <pc:sldMkLst>
          <pc:docMk/>
          <pc:sldMk cId="214713462" sldId="256"/>
        </pc:sldMkLst>
        <pc:spChg chg="mod">
          <ac:chgData name="MUHAMMAD IRFAN BIN MOHAMAD LUTFI" userId="bd70adb7-0080-41d5-8345-f0dbd4e75e24" providerId="ADAL" clId="{655F677C-F542-4984-B1AE-3583FDFEA0F4}" dt="2024-08-20T06:41:51.305" v="924" actId="255"/>
          <ac:spMkLst>
            <pc:docMk/>
            <pc:sldMk cId="214713462" sldId="256"/>
            <ac:spMk id="2" creationId="{3D7374A4-FC2B-E04F-816E-131B873637FD}"/>
          </ac:spMkLst>
        </pc:spChg>
        <pc:spChg chg="mod">
          <ac:chgData name="MUHAMMAD IRFAN BIN MOHAMAD LUTFI" userId="bd70adb7-0080-41d5-8345-f0dbd4e75e24" providerId="ADAL" clId="{655F677C-F542-4984-B1AE-3583FDFEA0F4}" dt="2024-08-20T06:32:20.811" v="867" actId="20577"/>
          <ac:spMkLst>
            <pc:docMk/>
            <pc:sldMk cId="214713462" sldId="256"/>
            <ac:spMk id="3" creationId="{89C59367-8FFC-BA4F-AC3A-6BA4BDC98C0C}"/>
          </ac:spMkLst>
        </pc:spChg>
        <pc:spChg chg="del">
          <ac:chgData name="MUHAMMAD IRFAN BIN MOHAMAD LUTFI" userId="bd70adb7-0080-41d5-8345-f0dbd4e75e24" providerId="ADAL" clId="{655F677C-F542-4984-B1AE-3583FDFEA0F4}" dt="2024-08-20T06:11:31.399" v="557" actId="478"/>
          <ac:spMkLst>
            <pc:docMk/>
            <pc:sldMk cId="214713462" sldId="256"/>
            <ac:spMk id="5" creationId="{D067D576-2908-6AA4-EEB7-A5B4A50CB026}"/>
          </ac:spMkLst>
        </pc:spChg>
        <pc:spChg chg="add mod">
          <ac:chgData name="MUHAMMAD IRFAN BIN MOHAMAD LUTFI" userId="bd70adb7-0080-41d5-8345-f0dbd4e75e24" providerId="ADAL" clId="{655F677C-F542-4984-B1AE-3583FDFEA0F4}" dt="2024-08-20T04:18:39.257" v="23"/>
          <ac:spMkLst>
            <pc:docMk/>
            <pc:sldMk cId="214713462" sldId="256"/>
            <ac:spMk id="6" creationId="{06EF4F6D-E570-9258-9FAA-ED83213D5BA9}"/>
          </ac:spMkLst>
        </pc:spChg>
        <pc:spChg chg="add del mod">
          <ac:chgData name="MUHAMMAD IRFAN BIN MOHAMAD LUTFI" userId="bd70adb7-0080-41d5-8345-f0dbd4e75e24" providerId="ADAL" clId="{655F677C-F542-4984-B1AE-3583FDFEA0F4}" dt="2024-08-20T04:19:19.575" v="41"/>
          <ac:spMkLst>
            <pc:docMk/>
            <pc:sldMk cId="214713462" sldId="256"/>
            <ac:spMk id="8" creationId="{21194726-664B-846D-7B8E-A06C0255E1FE}"/>
          </ac:spMkLst>
        </pc:spChg>
      </pc:sldChg>
      <pc:sldChg chg="addSp modSp mod">
        <pc:chgData name="MUHAMMAD IRFAN BIN MOHAMAD LUTFI" userId="bd70adb7-0080-41d5-8345-f0dbd4e75e24" providerId="ADAL" clId="{655F677C-F542-4984-B1AE-3583FDFEA0F4}" dt="2024-08-20T06:40:22.966" v="909" actId="20577"/>
        <pc:sldMkLst>
          <pc:docMk/>
          <pc:sldMk cId="3572570179" sldId="257"/>
        </pc:sldMkLst>
        <pc:spChg chg="mod">
          <ac:chgData name="MUHAMMAD IRFAN BIN MOHAMAD LUTFI" userId="bd70adb7-0080-41d5-8345-f0dbd4e75e24" providerId="ADAL" clId="{655F677C-F542-4984-B1AE-3583FDFEA0F4}" dt="2024-08-20T06:40:22.966" v="909" actId="20577"/>
          <ac:spMkLst>
            <pc:docMk/>
            <pc:sldMk cId="3572570179" sldId="257"/>
            <ac:spMk id="3" creationId="{98D63E3C-C210-6142-A8B4-E3FC890FC948}"/>
          </ac:spMkLst>
        </pc:spChg>
        <pc:spChg chg="add mod">
          <ac:chgData name="MUHAMMAD IRFAN BIN MOHAMAD LUTFI" userId="bd70adb7-0080-41d5-8345-f0dbd4e75e24" providerId="ADAL" clId="{655F677C-F542-4984-B1AE-3583FDFEA0F4}" dt="2024-08-20T04:18:41.141" v="24"/>
          <ac:spMkLst>
            <pc:docMk/>
            <pc:sldMk cId="3572570179" sldId="257"/>
            <ac:spMk id="4" creationId="{A054BF84-F1F4-BEE9-C7FC-A2BCF6D47D78}"/>
          </ac:spMkLst>
        </pc:spChg>
      </pc:sldChg>
      <pc:sldChg chg="addSp delSp modSp mod">
        <pc:chgData name="MUHAMMAD IRFAN BIN MOHAMAD LUTFI" userId="bd70adb7-0080-41d5-8345-f0dbd4e75e24" providerId="ADAL" clId="{655F677C-F542-4984-B1AE-3583FDFEA0F4}" dt="2024-08-20T06:40:38.928" v="911" actId="20577"/>
        <pc:sldMkLst>
          <pc:docMk/>
          <pc:sldMk cId="1014322659" sldId="258"/>
        </pc:sldMkLst>
        <pc:spChg chg="mod">
          <ac:chgData name="MUHAMMAD IRFAN BIN MOHAMAD LUTFI" userId="bd70adb7-0080-41d5-8345-f0dbd4e75e24" providerId="ADAL" clId="{655F677C-F542-4984-B1AE-3583FDFEA0F4}" dt="2024-08-20T06:40:38.928" v="911" actId="20577"/>
          <ac:spMkLst>
            <pc:docMk/>
            <pc:sldMk cId="1014322659" sldId="258"/>
            <ac:spMk id="3" creationId="{A1E51884-8B39-C843-BD77-72FEF8093AA7}"/>
          </ac:spMkLst>
        </pc:spChg>
        <pc:spChg chg="add mod">
          <ac:chgData name="MUHAMMAD IRFAN BIN MOHAMAD LUTFI" userId="bd70adb7-0080-41d5-8345-f0dbd4e75e24" providerId="ADAL" clId="{655F677C-F542-4984-B1AE-3583FDFEA0F4}" dt="2024-08-20T04:18:44.106" v="27"/>
          <ac:spMkLst>
            <pc:docMk/>
            <pc:sldMk cId="1014322659" sldId="258"/>
            <ac:spMk id="4" creationId="{B6A7B53B-CFA9-F911-96D7-9E33A3732E83}"/>
          </ac:spMkLst>
        </pc:spChg>
        <pc:grpChg chg="add del mod">
          <ac:chgData name="MUHAMMAD IRFAN BIN MOHAMAD LUTFI" userId="bd70adb7-0080-41d5-8345-f0dbd4e75e24" providerId="ADAL" clId="{655F677C-F542-4984-B1AE-3583FDFEA0F4}" dt="2024-08-20T06:34:46.100" v="892" actId="165"/>
          <ac:grpSpMkLst>
            <pc:docMk/>
            <pc:sldMk cId="1014322659" sldId="258"/>
            <ac:grpSpMk id="7" creationId="{7C998C57-7016-A311-EB81-710288CA497A}"/>
          </ac:grpSpMkLst>
        </pc:grpChg>
        <pc:grpChg chg="add mod">
          <ac:chgData name="MUHAMMAD IRFAN BIN MOHAMAD LUTFI" userId="bd70adb7-0080-41d5-8345-f0dbd4e75e24" providerId="ADAL" clId="{655F677C-F542-4984-B1AE-3583FDFEA0F4}" dt="2024-08-20T06:35:18.083" v="901" actId="164"/>
          <ac:grpSpMkLst>
            <pc:docMk/>
            <pc:sldMk cId="1014322659" sldId="258"/>
            <ac:grpSpMk id="11" creationId="{66A2A7D7-8215-5049-8173-928A92C61369}"/>
          </ac:grpSpMkLst>
        </pc:grpChg>
        <pc:picChg chg="mod topLvl">
          <ac:chgData name="MUHAMMAD IRFAN BIN MOHAMAD LUTFI" userId="bd70adb7-0080-41d5-8345-f0dbd4e75e24" providerId="ADAL" clId="{655F677C-F542-4984-B1AE-3583FDFEA0F4}" dt="2024-08-20T06:35:18.083" v="901" actId="164"/>
          <ac:picMkLst>
            <pc:docMk/>
            <pc:sldMk cId="1014322659" sldId="258"/>
            <ac:picMk id="5" creationId="{C9FD7DC9-DBE8-01EF-6B61-B7A3BE5A9CB0}"/>
          </ac:picMkLst>
        </pc:picChg>
        <pc:picChg chg="mod topLvl">
          <ac:chgData name="MUHAMMAD IRFAN BIN MOHAMAD LUTFI" userId="bd70adb7-0080-41d5-8345-f0dbd4e75e24" providerId="ADAL" clId="{655F677C-F542-4984-B1AE-3583FDFEA0F4}" dt="2024-08-20T06:35:18.083" v="901" actId="164"/>
          <ac:picMkLst>
            <pc:docMk/>
            <pc:sldMk cId="1014322659" sldId="258"/>
            <ac:picMk id="6" creationId="{0FC716DD-F37E-6245-CB1F-56A184FCCBD9}"/>
          </ac:picMkLst>
        </pc:picChg>
        <pc:picChg chg="add mod">
          <ac:chgData name="MUHAMMAD IRFAN BIN MOHAMAD LUTFI" userId="bd70adb7-0080-41d5-8345-f0dbd4e75e24" providerId="ADAL" clId="{655F677C-F542-4984-B1AE-3583FDFEA0F4}" dt="2024-08-20T06:35:18.083" v="901" actId="164"/>
          <ac:picMkLst>
            <pc:docMk/>
            <pc:sldMk cId="1014322659" sldId="258"/>
            <ac:picMk id="9" creationId="{627CAC27-E827-DB74-BF49-23A756DF987C}"/>
          </ac:picMkLst>
        </pc:picChg>
        <pc:picChg chg="del">
          <ac:chgData name="MUHAMMAD IRFAN BIN MOHAMAD LUTFI" userId="bd70adb7-0080-41d5-8345-f0dbd4e75e24" providerId="ADAL" clId="{655F677C-F542-4984-B1AE-3583FDFEA0F4}" dt="2024-08-20T06:34:43.389" v="891" actId="478"/>
          <ac:picMkLst>
            <pc:docMk/>
            <pc:sldMk cId="1014322659" sldId="258"/>
            <ac:picMk id="10" creationId="{A7BD9E3A-F98D-A10E-BF9E-000572F4E66C}"/>
          </ac:picMkLst>
        </pc:picChg>
      </pc:sldChg>
      <pc:sldChg chg="addSp modSp mod">
        <pc:chgData name="MUHAMMAD IRFAN BIN MOHAMAD LUTFI" userId="bd70adb7-0080-41d5-8345-f0dbd4e75e24" providerId="ADAL" clId="{655F677C-F542-4984-B1AE-3583FDFEA0F4}" dt="2024-08-20T06:22:12.124" v="671" actId="20577"/>
        <pc:sldMkLst>
          <pc:docMk/>
          <pc:sldMk cId="3379554156" sldId="259"/>
        </pc:sldMkLst>
        <pc:spChg chg="mod">
          <ac:chgData name="MUHAMMAD IRFAN BIN MOHAMAD LUTFI" userId="bd70adb7-0080-41d5-8345-f0dbd4e75e24" providerId="ADAL" clId="{655F677C-F542-4984-B1AE-3583FDFEA0F4}" dt="2024-08-20T06:22:12.124" v="671" actId="20577"/>
          <ac:spMkLst>
            <pc:docMk/>
            <pc:sldMk cId="3379554156" sldId="259"/>
            <ac:spMk id="3" creationId="{9E46FAE4-4D92-CF42-8789-B7A1E6EA641B}"/>
          </ac:spMkLst>
        </pc:spChg>
        <pc:spChg chg="add mod">
          <ac:chgData name="MUHAMMAD IRFAN BIN MOHAMAD LUTFI" userId="bd70adb7-0080-41d5-8345-f0dbd4e75e24" providerId="ADAL" clId="{655F677C-F542-4984-B1AE-3583FDFEA0F4}" dt="2024-08-20T04:18:42.460" v="25"/>
          <ac:spMkLst>
            <pc:docMk/>
            <pc:sldMk cId="3379554156" sldId="259"/>
            <ac:spMk id="4" creationId="{84F2EA74-5727-26B1-0C1B-7AFF3C60FD29}"/>
          </ac:spMkLst>
        </pc:spChg>
      </pc:sldChg>
      <pc:sldChg chg="addSp modSp mod">
        <pc:chgData name="MUHAMMAD IRFAN BIN MOHAMAD LUTFI" userId="bd70adb7-0080-41d5-8345-f0dbd4e75e24" providerId="ADAL" clId="{655F677C-F542-4984-B1AE-3583FDFEA0F4}" dt="2024-08-20T06:17:16.377" v="567" actId="20577"/>
        <pc:sldMkLst>
          <pc:docMk/>
          <pc:sldMk cId="1488821307" sldId="260"/>
        </pc:sldMkLst>
        <pc:spChg chg="mod">
          <ac:chgData name="MUHAMMAD IRFAN BIN MOHAMAD LUTFI" userId="bd70adb7-0080-41d5-8345-f0dbd4e75e24" providerId="ADAL" clId="{655F677C-F542-4984-B1AE-3583FDFEA0F4}" dt="2024-08-20T06:17:16.377" v="567" actId="20577"/>
          <ac:spMkLst>
            <pc:docMk/>
            <pc:sldMk cId="1488821307" sldId="260"/>
            <ac:spMk id="3" creationId="{8E51DB1F-54AA-A64F-845F-C18B24455D07}"/>
          </ac:spMkLst>
        </pc:spChg>
        <pc:spChg chg="add mod">
          <ac:chgData name="MUHAMMAD IRFAN BIN MOHAMAD LUTFI" userId="bd70adb7-0080-41d5-8345-f0dbd4e75e24" providerId="ADAL" clId="{655F677C-F542-4984-B1AE-3583FDFEA0F4}" dt="2024-08-20T04:18:43.330" v="26"/>
          <ac:spMkLst>
            <pc:docMk/>
            <pc:sldMk cId="1488821307" sldId="260"/>
            <ac:spMk id="4" creationId="{34484BC5-6C5C-EE7F-AAEA-3D35D02D4E71}"/>
          </ac:spMkLst>
        </pc:spChg>
      </pc:sldChg>
      <pc:sldChg chg="addSp modSp mod modShow">
        <pc:chgData name="MUHAMMAD IRFAN BIN MOHAMAD LUTFI" userId="bd70adb7-0080-41d5-8345-f0dbd4e75e24" providerId="ADAL" clId="{655F677C-F542-4984-B1AE-3583FDFEA0F4}" dt="2024-08-20T06:50:20.904" v="925" actId="729"/>
        <pc:sldMkLst>
          <pc:docMk/>
          <pc:sldMk cId="75992140" sldId="261"/>
        </pc:sldMkLst>
        <pc:spChg chg="mod">
          <ac:chgData name="MUHAMMAD IRFAN BIN MOHAMAD LUTFI" userId="bd70adb7-0080-41d5-8345-f0dbd4e75e24" providerId="ADAL" clId="{655F677C-F542-4984-B1AE-3583FDFEA0F4}" dt="2024-08-20T06:24:47.348" v="741" actId="20577"/>
          <ac:spMkLst>
            <pc:docMk/>
            <pc:sldMk cId="75992140" sldId="261"/>
            <ac:spMk id="3" creationId="{B24E4501-C9EE-9C49-A474-34C0B19AE13F}"/>
          </ac:spMkLst>
        </pc:spChg>
        <pc:spChg chg="add mod">
          <ac:chgData name="MUHAMMAD IRFAN BIN MOHAMAD LUTFI" userId="bd70adb7-0080-41d5-8345-f0dbd4e75e24" providerId="ADAL" clId="{655F677C-F542-4984-B1AE-3583FDFEA0F4}" dt="2024-08-20T04:18:45.018" v="28"/>
          <ac:spMkLst>
            <pc:docMk/>
            <pc:sldMk cId="75992140" sldId="261"/>
            <ac:spMk id="4" creationId="{7034D139-FA66-DB31-C5B7-3A63E5FA5173}"/>
          </ac:spMkLst>
        </pc:spChg>
        <pc:spChg chg="add mod">
          <ac:chgData name="MUHAMMAD IRFAN BIN MOHAMAD LUTFI" userId="bd70adb7-0080-41d5-8345-f0dbd4e75e24" providerId="ADAL" clId="{655F677C-F542-4984-B1AE-3583FDFEA0F4}" dt="2024-08-20T06:25:09.315" v="749" actId="14100"/>
          <ac:spMkLst>
            <pc:docMk/>
            <pc:sldMk cId="75992140" sldId="261"/>
            <ac:spMk id="5" creationId="{89F4C1C8-AC01-D9EE-D667-D238EFE84331}"/>
          </ac:spMkLst>
        </pc:spChg>
        <pc:picChg chg="add mod">
          <ac:chgData name="MUHAMMAD IRFAN BIN MOHAMAD LUTFI" userId="bd70adb7-0080-41d5-8345-f0dbd4e75e24" providerId="ADAL" clId="{655F677C-F542-4984-B1AE-3583FDFEA0F4}" dt="2024-08-20T06:25:00.497" v="746" actId="1076"/>
          <ac:picMkLst>
            <pc:docMk/>
            <pc:sldMk cId="75992140" sldId="261"/>
            <ac:picMk id="1026" creationId="{BA763DE3-43AB-C0BD-FEF3-32365AC11062}"/>
          </ac:picMkLst>
        </pc:picChg>
      </pc:sldChg>
    </pc:docChg>
  </pc:docChgLst>
  <pc:docChgLst>
    <pc:chgData name="KAVIRAJ A/L VIJAYANTHIRAN" userId="S::22086151@imail.sunway.edu.my::b94b1ad2-48bd-4358-bfb7-7e80bfca47a7" providerId="AD" clId="Web-{762BC138-B6ED-ED21-3F18-BB647701A5DB}"/>
    <pc:docChg chg="modSld">
      <pc:chgData name="KAVIRAJ A/L VIJAYANTHIRAN" userId="S::22086151@imail.sunway.edu.my::b94b1ad2-48bd-4358-bfb7-7e80bfca47a7" providerId="AD" clId="Web-{762BC138-B6ED-ED21-3F18-BB647701A5DB}" dt="2024-08-20T06:42:41.766" v="554" actId="20577"/>
      <pc:docMkLst>
        <pc:docMk/>
      </pc:docMkLst>
      <pc:sldChg chg="addSp modSp">
        <pc:chgData name="KAVIRAJ A/L VIJAYANTHIRAN" userId="S::22086151@imail.sunway.edu.my::b94b1ad2-48bd-4358-bfb7-7e80bfca47a7" providerId="AD" clId="Web-{762BC138-B6ED-ED21-3F18-BB647701A5DB}" dt="2024-08-20T04:19:09.033" v="38" actId="20577"/>
        <pc:sldMkLst>
          <pc:docMk/>
          <pc:sldMk cId="214713462" sldId="256"/>
        </pc:sldMkLst>
        <pc:spChg chg="mod">
          <ac:chgData name="KAVIRAJ A/L VIJAYANTHIRAN" userId="S::22086151@imail.sunway.edu.my::b94b1ad2-48bd-4358-bfb7-7e80bfca47a7" providerId="AD" clId="Web-{762BC138-B6ED-ED21-3F18-BB647701A5DB}" dt="2024-08-20T04:18:11.969" v="23" actId="20577"/>
          <ac:spMkLst>
            <pc:docMk/>
            <pc:sldMk cId="214713462" sldId="256"/>
            <ac:spMk id="2" creationId="{3D7374A4-FC2B-E04F-816E-131B873637FD}"/>
          </ac:spMkLst>
        </pc:spChg>
        <pc:spChg chg="add mod">
          <ac:chgData name="KAVIRAJ A/L VIJAYANTHIRAN" userId="S::22086151@imail.sunway.edu.my::b94b1ad2-48bd-4358-bfb7-7e80bfca47a7" providerId="AD" clId="Web-{762BC138-B6ED-ED21-3F18-BB647701A5DB}" dt="2024-08-20T04:19:09.033" v="38" actId="20577"/>
          <ac:spMkLst>
            <pc:docMk/>
            <pc:sldMk cId="214713462" sldId="256"/>
            <ac:spMk id="5" creationId="{D067D576-2908-6AA4-EEB7-A5B4A50CB026}"/>
          </ac:spMkLst>
        </pc:spChg>
      </pc:sldChg>
      <pc:sldChg chg="addSp delSp modSp">
        <pc:chgData name="KAVIRAJ A/L VIJAYANTHIRAN" userId="S::22086151@imail.sunway.edu.my::b94b1ad2-48bd-4358-bfb7-7e80bfca47a7" providerId="AD" clId="Web-{762BC138-B6ED-ED21-3F18-BB647701A5DB}" dt="2024-08-20T06:32:50.760" v="220" actId="1076"/>
        <pc:sldMkLst>
          <pc:docMk/>
          <pc:sldMk cId="3572570179" sldId="257"/>
        </pc:sldMkLst>
        <pc:spChg chg="mod">
          <ac:chgData name="KAVIRAJ A/L VIJAYANTHIRAN" userId="S::22086151@imail.sunway.edu.my::b94b1ad2-48bd-4358-bfb7-7e80bfca47a7" providerId="AD" clId="Web-{762BC138-B6ED-ED21-3F18-BB647701A5DB}" dt="2024-08-20T06:32:50.760" v="220" actId="1076"/>
          <ac:spMkLst>
            <pc:docMk/>
            <pc:sldMk cId="3572570179" sldId="257"/>
            <ac:spMk id="3" creationId="{98D63E3C-C210-6142-A8B4-E3FC890FC948}"/>
          </ac:spMkLst>
        </pc:spChg>
        <pc:spChg chg="add del mod">
          <ac:chgData name="KAVIRAJ A/L VIJAYANTHIRAN" userId="S::22086151@imail.sunway.edu.my::b94b1ad2-48bd-4358-bfb7-7e80bfca47a7" providerId="AD" clId="Web-{762BC138-B6ED-ED21-3F18-BB647701A5DB}" dt="2024-08-20T06:19:57.935" v="56"/>
          <ac:spMkLst>
            <pc:docMk/>
            <pc:sldMk cId="3572570179" sldId="257"/>
            <ac:spMk id="5" creationId="{73F57183-A4F8-8B22-1428-4B5B243782AF}"/>
          </ac:spMkLst>
        </pc:spChg>
        <pc:spChg chg="add del mod">
          <ac:chgData name="KAVIRAJ A/L VIJAYANTHIRAN" userId="S::22086151@imail.sunway.edu.my::b94b1ad2-48bd-4358-bfb7-7e80bfca47a7" providerId="AD" clId="Web-{762BC138-B6ED-ED21-3F18-BB647701A5DB}" dt="2024-08-20T06:19:59.810" v="60"/>
          <ac:spMkLst>
            <pc:docMk/>
            <pc:sldMk cId="3572570179" sldId="257"/>
            <ac:spMk id="6" creationId="{C58A6293-1B17-B4A4-08DD-71E8E2987394}"/>
          </ac:spMkLst>
        </pc:spChg>
      </pc:sldChg>
      <pc:sldChg chg="addSp modSp">
        <pc:chgData name="KAVIRAJ A/L VIJAYANTHIRAN" userId="S::22086151@imail.sunway.edu.my::b94b1ad2-48bd-4358-bfb7-7e80bfca47a7" providerId="AD" clId="Web-{762BC138-B6ED-ED21-3F18-BB647701A5DB}" dt="2024-08-20T06:30:56.397" v="219" actId="14100"/>
        <pc:sldMkLst>
          <pc:docMk/>
          <pc:sldMk cId="1014322659" sldId="258"/>
        </pc:sldMkLst>
        <pc:spChg chg="mod">
          <ac:chgData name="KAVIRAJ A/L VIJAYANTHIRAN" userId="S::22086151@imail.sunway.edu.my::b94b1ad2-48bd-4358-bfb7-7e80bfca47a7" providerId="AD" clId="Web-{762BC138-B6ED-ED21-3F18-BB647701A5DB}" dt="2024-08-20T06:26:22.528" v="207" actId="20577"/>
          <ac:spMkLst>
            <pc:docMk/>
            <pc:sldMk cId="1014322659" sldId="258"/>
            <ac:spMk id="3" creationId="{A1E51884-8B39-C843-BD77-72FEF8093AA7}"/>
          </ac:spMkLst>
        </pc:spChg>
        <pc:picChg chg="add mod">
          <ac:chgData name="KAVIRAJ A/L VIJAYANTHIRAN" userId="S::22086151@imail.sunway.edu.my::b94b1ad2-48bd-4358-bfb7-7e80bfca47a7" providerId="AD" clId="Web-{762BC138-B6ED-ED21-3F18-BB647701A5DB}" dt="2024-08-20T04:21:11.694" v="41" actId="14100"/>
          <ac:picMkLst>
            <pc:docMk/>
            <pc:sldMk cId="1014322659" sldId="258"/>
            <ac:picMk id="5" creationId="{C9FD7DC9-DBE8-01EF-6B61-B7A3BE5A9CB0}"/>
          </ac:picMkLst>
        </pc:picChg>
        <pc:picChg chg="add mod">
          <ac:chgData name="KAVIRAJ A/L VIJAYANTHIRAN" userId="S::22086151@imail.sunway.edu.my::b94b1ad2-48bd-4358-bfb7-7e80bfca47a7" providerId="AD" clId="Web-{762BC138-B6ED-ED21-3F18-BB647701A5DB}" dt="2024-08-20T04:21:42.695" v="45" actId="14100"/>
          <ac:picMkLst>
            <pc:docMk/>
            <pc:sldMk cId="1014322659" sldId="258"/>
            <ac:picMk id="6" creationId="{0FC716DD-F37E-6245-CB1F-56A184FCCBD9}"/>
          </ac:picMkLst>
        </pc:picChg>
        <pc:picChg chg="add mod">
          <ac:chgData name="KAVIRAJ A/L VIJAYANTHIRAN" userId="S::22086151@imail.sunway.edu.my::b94b1ad2-48bd-4358-bfb7-7e80bfca47a7" providerId="AD" clId="Web-{762BC138-B6ED-ED21-3F18-BB647701A5DB}" dt="2024-08-20T06:30:56.397" v="219" actId="14100"/>
          <ac:picMkLst>
            <pc:docMk/>
            <pc:sldMk cId="1014322659" sldId="258"/>
            <ac:picMk id="10" creationId="{A7BD9E3A-F98D-A10E-BF9E-000572F4E66C}"/>
          </ac:picMkLst>
        </pc:picChg>
      </pc:sldChg>
      <pc:sldChg chg="modSp">
        <pc:chgData name="KAVIRAJ A/L VIJAYANTHIRAN" userId="S::22086151@imail.sunway.edu.my::b94b1ad2-48bd-4358-bfb7-7e80bfca47a7" providerId="AD" clId="Web-{762BC138-B6ED-ED21-3F18-BB647701A5DB}" dt="2024-08-20T06:37:15.489" v="438" actId="20577"/>
        <pc:sldMkLst>
          <pc:docMk/>
          <pc:sldMk cId="3379554156" sldId="259"/>
        </pc:sldMkLst>
        <pc:spChg chg="mod">
          <ac:chgData name="KAVIRAJ A/L VIJAYANTHIRAN" userId="S::22086151@imail.sunway.edu.my::b94b1ad2-48bd-4358-bfb7-7e80bfca47a7" providerId="AD" clId="Web-{762BC138-B6ED-ED21-3F18-BB647701A5DB}" dt="2024-08-20T06:37:15.489" v="438" actId="20577"/>
          <ac:spMkLst>
            <pc:docMk/>
            <pc:sldMk cId="3379554156" sldId="259"/>
            <ac:spMk id="3" creationId="{9E46FAE4-4D92-CF42-8789-B7A1E6EA641B}"/>
          </ac:spMkLst>
        </pc:spChg>
      </pc:sldChg>
      <pc:sldChg chg="modSp">
        <pc:chgData name="KAVIRAJ A/L VIJAYANTHIRAN" userId="S::22086151@imail.sunway.edu.my::b94b1ad2-48bd-4358-bfb7-7e80bfca47a7" providerId="AD" clId="Web-{762BC138-B6ED-ED21-3F18-BB647701A5DB}" dt="2024-08-20T06:42:41.766" v="554" actId="20577"/>
        <pc:sldMkLst>
          <pc:docMk/>
          <pc:sldMk cId="1488821307" sldId="260"/>
        </pc:sldMkLst>
        <pc:spChg chg="mod">
          <ac:chgData name="KAVIRAJ A/L VIJAYANTHIRAN" userId="S::22086151@imail.sunway.edu.my::b94b1ad2-48bd-4358-bfb7-7e80bfca47a7" providerId="AD" clId="Web-{762BC138-B6ED-ED21-3F18-BB647701A5DB}" dt="2024-08-20T06:42:41.766" v="554" actId="20577"/>
          <ac:spMkLst>
            <pc:docMk/>
            <pc:sldMk cId="1488821307" sldId="260"/>
            <ac:spMk id="3" creationId="{8E51DB1F-54AA-A64F-845F-C18B24455D07}"/>
          </ac:spMkLst>
        </pc:spChg>
      </pc:sldChg>
    </pc:docChg>
  </pc:docChgLst>
  <pc:docChgLst>
    <pc:chgData name="Guest User" userId="S::urn:spo:anon#7499e98acc27b930e4ead6233d9ae4fd3ab33a95916cf3587612c6a3924d90dc::" providerId="AD" clId="Web-{6BE5BDD4-E0A9-9A59-D178-A33ABB70D62D}"/>
    <pc:docChg chg="addSld modSld sldOrd">
      <pc:chgData name="Guest User" userId="S::urn:spo:anon#7499e98acc27b930e4ead6233d9ae4fd3ab33a95916cf3587612c6a3924d90dc::" providerId="AD" clId="Web-{6BE5BDD4-E0A9-9A59-D178-A33ABB70D62D}" dt="2024-08-20T06:49:08.401" v="88" actId="1076"/>
      <pc:docMkLst>
        <pc:docMk/>
      </pc:docMkLst>
      <pc:sldChg chg="ord">
        <pc:chgData name="Guest User" userId="S::urn:spo:anon#7499e98acc27b930e4ead6233d9ae4fd3ab33a95916cf3587612c6a3924d90dc::" providerId="AD" clId="Web-{6BE5BDD4-E0A9-9A59-D178-A33ABB70D62D}" dt="2024-08-20T06:39:46.266" v="66"/>
        <pc:sldMkLst>
          <pc:docMk/>
          <pc:sldMk cId="1014322659" sldId="258"/>
        </pc:sldMkLst>
      </pc:sldChg>
      <pc:sldChg chg="modSp">
        <pc:chgData name="Guest User" userId="S::urn:spo:anon#7499e98acc27b930e4ead6233d9ae4fd3ab33a95916cf3587612c6a3924d90dc::" providerId="AD" clId="Web-{6BE5BDD4-E0A9-9A59-D178-A33ABB70D62D}" dt="2024-08-20T06:20:00.166" v="65" actId="20577"/>
        <pc:sldMkLst>
          <pc:docMk/>
          <pc:sldMk cId="3379554156" sldId="259"/>
        </pc:sldMkLst>
        <pc:spChg chg="mod">
          <ac:chgData name="Guest User" userId="S::urn:spo:anon#7499e98acc27b930e4ead6233d9ae4fd3ab33a95916cf3587612c6a3924d90dc::" providerId="AD" clId="Web-{6BE5BDD4-E0A9-9A59-D178-A33ABB70D62D}" dt="2024-08-20T06:20:00.166" v="65" actId="20577"/>
          <ac:spMkLst>
            <pc:docMk/>
            <pc:sldMk cId="3379554156" sldId="259"/>
            <ac:spMk id="3" creationId="{9E46FAE4-4D92-CF42-8789-B7A1E6EA641B}"/>
          </ac:spMkLst>
        </pc:spChg>
      </pc:sldChg>
      <pc:sldChg chg="addSp delSp modSp new">
        <pc:chgData name="Guest User" userId="S::urn:spo:anon#7499e98acc27b930e4ead6233d9ae4fd3ab33a95916cf3587612c6a3924d90dc::" providerId="AD" clId="Web-{6BE5BDD4-E0A9-9A59-D178-A33ABB70D62D}" dt="2024-08-20T06:48:12.307" v="77" actId="1076"/>
        <pc:sldMkLst>
          <pc:docMk/>
          <pc:sldMk cId="2374662988" sldId="262"/>
        </pc:sldMkLst>
        <pc:spChg chg="mod">
          <ac:chgData name="Guest User" userId="S::urn:spo:anon#7499e98acc27b930e4ead6233d9ae4fd3ab33a95916cf3587612c6a3924d90dc::" providerId="AD" clId="Web-{6BE5BDD4-E0A9-9A59-D178-A33ABB70D62D}" dt="2024-08-20T06:48:03.260" v="75" actId="1076"/>
          <ac:spMkLst>
            <pc:docMk/>
            <pc:sldMk cId="2374662988" sldId="262"/>
            <ac:spMk id="2" creationId="{064EC06D-0004-0A71-EB0A-EDBECC45FC39}"/>
          </ac:spMkLst>
        </pc:spChg>
        <pc:spChg chg="del">
          <ac:chgData name="Guest User" userId="S::urn:spo:anon#7499e98acc27b930e4ead6233d9ae4fd3ab33a95916cf3587612c6a3924d90dc::" providerId="AD" clId="Web-{6BE5BDD4-E0A9-9A59-D178-A33ABB70D62D}" dt="2024-08-20T06:47:42.212" v="68"/>
          <ac:spMkLst>
            <pc:docMk/>
            <pc:sldMk cId="2374662988" sldId="262"/>
            <ac:spMk id="3" creationId="{DC7A854F-3DBC-7B3C-C34E-07B8D247B4A4}"/>
          </ac:spMkLst>
        </pc:spChg>
        <pc:picChg chg="add mod ord">
          <ac:chgData name="Guest User" userId="S::urn:spo:anon#7499e98acc27b930e4ead6233d9ae4fd3ab33a95916cf3587612c6a3924d90dc::" providerId="AD" clId="Web-{6BE5BDD4-E0A9-9A59-D178-A33ABB70D62D}" dt="2024-08-20T06:48:12.307" v="77" actId="1076"/>
          <ac:picMkLst>
            <pc:docMk/>
            <pc:sldMk cId="2374662988" sldId="262"/>
            <ac:picMk id="4" creationId="{48E462B0-AF11-A094-1807-EE33F13E52B6}"/>
          </ac:picMkLst>
        </pc:picChg>
      </pc:sldChg>
      <pc:sldChg chg="addSp delSp modSp new">
        <pc:chgData name="Guest User" userId="S::urn:spo:anon#7499e98acc27b930e4ead6233d9ae4fd3ab33a95916cf3587612c6a3924d90dc::" providerId="AD" clId="Web-{6BE5BDD4-E0A9-9A59-D178-A33ABB70D62D}" dt="2024-08-20T06:49:08.401" v="88" actId="1076"/>
        <pc:sldMkLst>
          <pc:docMk/>
          <pc:sldMk cId="3997418810" sldId="263"/>
        </pc:sldMkLst>
        <pc:spChg chg="mod">
          <ac:chgData name="Guest User" userId="S::urn:spo:anon#7499e98acc27b930e4ead6233d9ae4fd3ab33a95916cf3587612c6a3924d90dc::" providerId="AD" clId="Web-{6BE5BDD4-E0A9-9A59-D178-A33ABB70D62D}" dt="2024-08-20T06:48:47.182" v="84" actId="20577"/>
          <ac:spMkLst>
            <pc:docMk/>
            <pc:sldMk cId="3997418810" sldId="263"/>
            <ac:spMk id="2" creationId="{7F4B41D6-3464-78A6-82B8-107F2561D308}"/>
          </ac:spMkLst>
        </pc:spChg>
        <pc:spChg chg="del">
          <ac:chgData name="Guest User" userId="S::urn:spo:anon#7499e98acc27b930e4ead6233d9ae4fd3ab33a95916cf3587612c6a3924d90dc::" providerId="AD" clId="Web-{6BE5BDD4-E0A9-9A59-D178-A33ABB70D62D}" dt="2024-08-20T06:48:40.417" v="79"/>
          <ac:spMkLst>
            <pc:docMk/>
            <pc:sldMk cId="3997418810" sldId="263"/>
            <ac:spMk id="3" creationId="{7155BED0-B6A2-6210-E31A-0489EFCA4947}"/>
          </ac:spMkLst>
        </pc:spChg>
        <pc:picChg chg="add mod ord">
          <ac:chgData name="Guest User" userId="S::urn:spo:anon#7499e98acc27b930e4ead6233d9ae4fd3ab33a95916cf3587612c6a3924d90dc::" providerId="AD" clId="Web-{6BE5BDD4-E0A9-9A59-D178-A33ABB70D62D}" dt="2024-08-20T06:49:08.401" v="88" actId="1076"/>
          <ac:picMkLst>
            <pc:docMk/>
            <pc:sldMk cId="3997418810" sldId="263"/>
            <ac:picMk id="4" creationId="{E464CA5C-B000-DE59-AA6E-AE2F3DA4E54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847D-1CF6-46BA-B46B-48BED0604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all" spc="150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4F5A5-C931-4A4C-B6B1-EF4C95965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4AEC-B6E4-439C-B716-EBE3D4D1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F81C-1FCB-4DBA-8044-F1A0FCFD45A6}" type="datetime1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8BC18-102E-45BF-8FEA-801E9C59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8BF5F-B1F8-461F-9B3D-7D50D024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6BF779-0B8C-4CC2-9268-9506AD0C5331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9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A871-D377-4EC0-9ACF-86842F01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D53202-92A9-45A3-B812-777DB957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7196FB0C-3A9D-4892-90C9-21F3459AAD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6938C96-CF0F-4B69-A695-913F11BFC6F0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CA7E6BB-6B60-4BF5-9D3E-A3FE782EF5B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F693EDA-57B3-4AEB-863B-B198C2A5A8E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3A04A96-045F-4B6E-AEEE-11A2FA01B4F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FB357DC-5AD3-44F4-879B-5AD6B18AC36F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CA47F-83AD-4BE3-AC2F-6C17883F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92B3-2D87-4CDF-B84B-C46E5F5D31F7}" type="datetime1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18A72-3200-4597-A9C5-0D9ECFF3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055A-71D4-49B4-8A8F-19AFDB84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B0E5D27-C447-432F-982D-B60FDD6F34A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580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59DBB-9256-464D-8A6A-8BDA71541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5E310-E6CB-4838-8E9B-B288DA552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BCF412A8-E798-47AD-ABD9-98D76A55D30B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70160C5-475D-401A-AEE2-2C04E99A1518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7CC7CE9-9C7F-49C2-8609-47BF523390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26FD5F1-978C-45AF-9086-D5DBE1F01681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873AB1C-723A-4FB4-9B23-65BAF507483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1DE5510-5094-4FA4-96E5-AD4841D1C38A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E2202-679F-48B0-B2DD-F6F54711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69E57-47B1-47B0-B526-3153E4B1E729}" type="datetime1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BC83D-E4C0-49E1-ADA1-1AF40398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F211E-B2EA-4CDC-9E84-B6898394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E2F5FD-5D31-4C1D-82F8-93624C7B0A3C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733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8500-1605-41EA-A15F-9B79DF7E4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14AC8-25A5-4D7F-BF23-CB20AA2E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95D22-0146-4DE2-9E78-4C00333D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773D-8987-489A-A650-3D6F7D5C7C38}" type="datetime1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9717A-A1FE-485D-AFFF-2C7026C7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DB88B-64CF-4100-8F07-D191DD79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4332FF-8349-42A5-B5C8-5EE3825CE25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186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BFE6C-EBF1-47DE-8468-E7125172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04992-D139-48DC-BCCE-D71EA23CA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A8C5E768-0E62-4DE7-A0AF-93121DA843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402845F-9E8A-41E1-B051-1AAA46C997A2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A45C410-5FD0-4339-A3BC-A865DE4190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7B0B703-8BA8-483C-A433-C44C809687DE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CCFA03D-B879-419B-88B9-F4F3645C8AF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6B0260A-6B2D-4F54-8614-60BC3103E166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AB8F6-0796-47E9-B1D4-760B7CCF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50C1-1D78-4D80-810D-E9E86F6E88AB}" type="datetime1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86FC0-7327-44D9-B689-0AE73FD2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9D265-BFBA-4C93-9B1A-B9483AE6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64F5FEB-DE92-47DA-8C46-DC088E8960A4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02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37BE-B22F-40EE-94F0-04549BC5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1582-4BAF-4211-AD4A-476ED6EB1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DCF6B-C800-4345-BAE9-EE9FA659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E6190A1E-5381-43C4-B058-7758339984D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7E35469-0BEA-4E5E-955F-1AA300A62DE5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8F650BE-565E-4A52-8143-7A87700FC5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86A3F89-AA2A-44E5-915E-C47A069EB68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C57F514-AB27-4489-8D3C-01DD1025DDAD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141169F-1C39-4D04-AF32-D0D14D004B05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87465-759F-4895-8FC6-DD464FB9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CBD8-1588-4B6B-B74D-87480DDE94C0}" type="datetime1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1AA18-D8A5-44D9-881C-522258ED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BA574-A76A-4F4C-8CBD-768278B6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793E083-ADC4-4391-83DD-781529A6611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283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1B666-D6BE-4FA8-9CF1-F15FD58B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E4B4A-DE64-4563-83CD-C40B1D681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A0314-0202-4E6D-8352-C28376A9C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56083-87B4-4603-B6FF-A9EB68E3E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708CF-F028-4917-A9CB-59BF5248A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81B934BF-E239-47E1-93E9-EA3182162D21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3BBF177-5044-426A-93ED-64BDC84BF184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4270648-77F5-4D28-B691-DA57AA28FD73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086B770-2F70-4B7B-9525-286BBD63AD7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7DDC14D-7AE3-41CD-ADFC-A3601D4F9DF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2181834-8401-4B66-85EE-1CBF57807DA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3C091-3B62-4087-9A97-63BBE28C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4440-721C-4D75-BD4F-4CFB3D51CDCA}" type="datetime1">
              <a:rPr lang="en-US" smtClean="0"/>
              <a:t>8/19/2024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0710C3-2723-4847-BCAF-96D9FAE5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618B2C-95AC-4438-97FD-07ACF297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B0F5A7-6E8A-4BCD-8F1F-233ECD21B26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639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CF7F-748D-4598-983E-96A2BE26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grpSp>
        <p:nvGrpSpPr>
          <p:cNvPr id="6" name="Graphic 185">
            <a:extLst>
              <a:ext uri="{FF2B5EF4-FFF2-40B4-BE49-F238E27FC236}">
                <a16:creationId xmlns:a16="http://schemas.microsoft.com/office/drawing/2014/main" id="{DFD4D3BE-80D4-4E69-9C76-F0D8517DF690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0B6E97F-00E1-4372-8978-8BCBDC9026E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C7651B7-7A30-4AFA-A4D7-0B0C5D2DDA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2FC5CA-556B-4409-B084-34753A1F04E6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E63FB41-EE1F-4889-9096-3A38936330D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D19F3B-7B3E-4861-8FDA-D0116C96C16E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A2C46-C908-4010-AAE2-9FA41B14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01A64-483B-4532-94FB-D8F90CB6DEE0}" type="datetime1">
              <a:rPr lang="en-US" smtClean="0"/>
              <a:t>8/19/2024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F5279-7D37-4D98-9A70-987C84F6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6FAD0-59EF-49AA-BBC6-A0EC184D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76EB399-18D2-46D5-8757-35FCFF8EA80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23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185">
            <a:extLst>
              <a:ext uri="{FF2B5EF4-FFF2-40B4-BE49-F238E27FC236}">
                <a16:creationId xmlns:a16="http://schemas.microsoft.com/office/drawing/2014/main" id="{773CCE17-EE0F-40E0-B7AE-CF7677B64709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0AC6C4E-6EA5-454A-AB84-8B94D8B585EC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4329338-925B-4677-BA6E-4357D37DB54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34C0A08-043F-4818-BA1D-BCC9F811A87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CB185DD-ED0D-4633-8098-95C4A6F177C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D50526-B611-40B6-BB45-AE82F0EF5992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08C302-4224-4668-8CAC-3267172A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FB39-20FB-4E2E-B861-45B709B9C3C5}" type="datetime1">
              <a:rPr lang="en-US" smtClean="0"/>
              <a:t>8/19/2024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C8FC22-AEB6-4BAF-BF93-41A2C757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CA88A-5462-4F17-AFA0-52721ADD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0CCC791-94D7-4BB8-9EDF-423CEA1F6215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679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6AC37-C5B5-462A-BE4A-E55CEBF2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B007F-32A8-4688-BBEF-4FCB99DF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2E2EB-BF8A-44A4-8AE0-BD6C31B1D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FC9E188F-54C8-4547-9F8C-525712AD7DB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99C4538-3939-47A9-A590-09FF21960653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541CA75-5D05-4996-A26D-CE0C909CD5F7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6305856-26BC-4BCC-BEF3-5E9CED94177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C69651C-AC37-4CD2-8367-19297D7E2389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3E9031B-BA8D-4D9D-9BB3-A16F7A80F85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840A2-CF60-4C47-B955-E65BC451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AC19-8BD6-476C-9770-8884373BCF00}" type="datetime1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9DC6E-CC55-47AB-A405-5FB7EE2D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D5E7D-EBA7-4DB0-8C78-7EB8A85F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B051DE-636E-4B3C-9886-2055CE23E49A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9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1D355-3146-41D1-B7DC-20B8ACE3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D4AAFB-E8F8-4FD1-8C6A-ED2C3FAD5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51AF1-B16F-43B9-95CC-C17B570DE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C8B77273-9FF7-4B93-8385-AD09A5F86AE5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117A673-3729-4EAD-9E8C-52BEBF74B857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E8DB752-94CD-4A94-BDE3-DD285EB89F3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2F8DDFC-E5CA-4F36-B2BE-BCE49D4F6C9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BB589AE-2F9C-4C83-8DC7-1205CB03752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AC9A2DE-3C9E-4CD0-8C7A-CC5F9F9942E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C8714-2467-4715-934E-6787C84F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8C53-8AD1-4F09-9486-FB3406B99CFA}" type="datetime1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F13D6-03EC-4D31-8BB1-9FFDE363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5D4DD-A2A4-4DF6-9527-E5F12FEB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202F3A-9FDE-4E11-B865-FBAEC415F88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108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3F5C3-CD4B-4472-B59A-49D460CB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2236B-AB2C-4D6F-AE15-700992DA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F509-07BE-4446-8772-F44E0993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BA543EDD-D0D2-447F-B24F-3717AF4B109D}" type="datetime1">
              <a:rPr lang="en-US" smtClean="0"/>
              <a:pPr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927E-3833-4F85-99B5-56B5F1E54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8CB64-4E98-43DE-B543-7BE5B329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67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61" r:id="rId6"/>
    <p:sldLayoutId id="2147483756" r:id="rId7"/>
    <p:sldLayoutId id="2147483757" r:id="rId8"/>
    <p:sldLayoutId id="2147483758" r:id="rId9"/>
    <p:sldLayoutId id="2147483760" r:id="rId10"/>
    <p:sldLayoutId id="21474837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rinstitute.org/Discussion_Papers-@-Connecting_the_Last_Mile-;_Solutions_for_Rural_and_Remote_Communities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8B646C36-EEEC-4D52-8E8E-206F4CD8A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08C40F4-6A24-4867-B726-B552DB0807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550" y="555675"/>
            <a:ext cx="4860256" cy="5696169"/>
            <a:chOff x="1481312" y="743744"/>
            <a:chExt cx="4860256" cy="4589316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54BF10E-4559-4F28-91B0-3D0C2C486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1312" y="743744"/>
              <a:ext cx="4860256" cy="4589316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DB0B5A20-FCFE-4AED-B5A3-91D3DE935C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1312" y="743744"/>
              <a:ext cx="4860256" cy="4589316"/>
            </a:xfrm>
            <a:prstGeom prst="rect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D6CA2F4C-8E9E-4BCD-B6E8-A68A311CA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967" y="460296"/>
            <a:ext cx="4860256" cy="5696169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7374A4-FC2B-E04F-816E-131B87363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7119" y="810623"/>
            <a:ext cx="4429556" cy="3570162"/>
          </a:xfrm>
        </p:spPr>
        <p:txBody>
          <a:bodyPr anchor="b">
            <a:noAutofit/>
          </a:bodyPr>
          <a:lstStyle/>
          <a:p>
            <a:pPr algn="l"/>
            <a:r>
              <a:rPr lang="en-US" sz="2600">
                <a:latin typeface="+mn-lt"/>
                <a:ea typeface="Source Sans Pro SemiBold"/>
              </a:rPr>
              <a:t>K.S.I</a:t>
            </a:r>
            <a:br>
              <a:rPr lang="en-US" sz="1800">
                <a:latin typeface="+mn-lt"/>
                <a:ea typeface="Source Sans Pro SemiBold"/>
              </a:rPr>
            </a:br>
            <a:br>
              <a:rPr lang="en-US" sz="1800">
                <a:latin typeface="+mn-lt"/>
                <a:ea typeface="Source Sans Pro SemiBold"/>
              </a:rPr>
            </a:br>
            <a:r>
              <a:rPr lang="en-US" sz="1800" err="1">
                <a:latin typeface="+mn-lt"/>
                <a:ea typeface="Source Sans Pro SemiBold"/>
              </a:rPr>
              <a:t>ImpactXchange</a:t>
            </a:r>
            <a:br>
              <a:rPr lang="en-US" sz="1800">
                <a:latin typeface="+mn-lt"/>
              </a:rPr>
            </a:br>
            <a:r>
              <a:rPr lang="en-US" sz="1800">
                <a:latin typeface="+mn-lt"/>
                <a:ea typeface="Source Sans Pro SemiBold"/>
              </a:rPr>
              <a:t>hackathon</a:t>
            </a:r>
            <a:br>
              <a:rPr lang="en-US" sz="2400"/>
            </a:br>
            <a:r>
              <a:rPr lang="en-US" sz="2400">
                <a:ea typeface="Source Sans Pro SemiBold"/>
              </a:rPr>
              <a:t>-</a:t>
            </a:r>
            <a:br>
              <a:rPr lang="en-US" sz="2400">
                <a:ea typeface="Source Sans Pro SemiBold"/>
              </a:rPr>
            </a:br>
            <a:br>
              <a:rPr lang="en-US" sz="2400"/>
            </a:br>
            <a:r>
              <a:rPr lang="en-US" sz="2400">
                <a:solidFill>
                  <a:srgbClr val="FF0000"/>
                </a:solidFill>
                <a:ea typeface="Source Sans Pro SemiBold"/>
              </a:rPr>
              <a:t>Offline digital Payment</a:t>
            </a:r>
            <a:br>
              <a:rPr lang="en-US" sz="2400"/>
            </a:br>
            <a:endParaRPr lang="en-US" sz="24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C59367-8FFC-BA4F-AC3A-6BA4BDC98C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7119" y="4547167"/>
            <a:ext cx="4429556" cy="1288482"/>
          </a:xfrm>
        </p:spPr>
        <p:txBody>
          <a:bodyPr>
            <a:normAutofit lnSpcReduction="10000"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Kavi</a:t>
            </a:r>
          </a:p>
          <a:p>
            <a:pPr algn="l"/>
            <a:r>
              <a:rPr lang="en-US">
                <a:solidFill>
                  <a:srgbClr val="FF0000"/>
                </a:solidFill>
              </a:rPr>
              <a:t>Stephen</a:t>
            </a:r>
          </a:p>
          <a:p>
            <a:pPr algn="l"/>
            <a:r>
              <a:rPr lang="en-US">
                <a:solidFill>
                  <a:srgbClr val="FF0000"/>
                </a:solidFill>
              </a:rPr>
              <a:t>Irfan Lutfi</a:t>
            </a:r>
          </a:p>
        </p:txBody>
      </p:sp>
      <p:pic>
        <p:nvPicPr>
          <p:cNvPr id="4" name="Picture 3" descr="Agave in black and white">
            <a:extLst>
              <a:ext uri="{FF2B5EF4-FFF2-40B4-BE49-F238E27FC236}">
                <a16:creationId xmlns:a16="http://schemas.microsoft.com/office/drawing/2014/main" id="{FB80FCAB-326F-4640-B42A-768B1E0590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227" r="24128"/>
          <a:stretch/>
        </p:blipFill>
        <p:spPr>
          <a:xfrm>
            <a:off x="6359308" y="470930"/>
            <a:ext cx="4833901" cy="5696169"/>
          </a:xfrm>
          <a:prstGeom prst="rect">
            <a:avLst/>
          </a:prstGeom>
          <a:ln w="28575">
            <a:noFill/>
          </a:ln>
        </p:spPr>
      </p:pic>
      <p:sp>
        <p:nvSpPr>
          <p:cNvPr id="30" name="Graphic 212">
            <a:extLst>
              <a:ext uri="{FF2B5EF4-FFF2-40B4-BE49-F238E27FC236}">
                <a16:creationId xmlns:a16="http://schemas.microsoft.com/office/drawing/2014/main" id="{4FB204DF-284E-45F6-A017-79A4DF57B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62917" y="937735"/>
            <a:ext cx="891066" cy="89106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32" name="Graphic 212">
            <a:extLst>
              <a:ext uri="{FF2B5EF4-FFF2-40B4-BE49-F238E27FC236}">
                <a16:creationId xmlns:a16="http://schemas.microsoft.com/office/drawing/2014/main" id="{96FD6442-EB7D-4992-8D41-0B7FFDCB43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62917" y="937735"/>
            <a:ext cx="891066" cy="89106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58306" y="2360859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1" name="Oval 40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2610" y="5308473"/>
            <a:ext cx="445835" cy="44583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6004781B-698F-46D5-AADD-8AE921171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2610" y="5308473"/>
            <a:ext cx="445835" cy="445835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6EF4F6D-E570-9258-9FAA-ED83213D5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451602"/>
            <a:ext cx="3057807" cy="365125"/>
          </a:xfrm>
        </p:spPr>
        <p:txBody>
          <a:bodyPr/>
          <a:lstStyle/>
          <a:p>
            <a:fld id="{A7B1C6C0-191C-40CF-84D4-50BF0AA51CF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13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4F064-724A-FF43-B5FC-2FBA9500A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63E3C-C210-6142-A8B4-E3FC890FC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937" y="1673269"/>
            <a:ext cx="10370545" cy="4779231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</a:pPr>
            <a:r>
              <a:rPr lang="en-US" sz="2600">
                <a:ea typeface="+mn-lt"/>
                <a:cs typeface="+mn-lt"/>
              </a:rPr>
              <a:t>Malaysia has achieved 96% 4G broadband coverage of its populated areas as at 2022. Over 90% of households have internet access, and there are more mobile internet subscriptions than there are people.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</a:pPr>
            <a:endParaRPr lang="en-US" sz="2600">
              <a:ea typeface="Source Sans Pro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</a:pPr>
            <a:r>
              <a:rPr lang="en-US" sz="2600">
                <a:ea typeface="+mn-lt"/>
                <a:cs typeface="+mn-lt"/>
              </a:rPr>
              <a:t>Nonetheless, user experience in many areas is poor and rural and remote communities face challenges obtaining internet access in their homes, even when they have an internet-ready device such as a smartphone.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</a:pPr>
            <a:endParaRPr lang="en-US" sz="2600">
              <a:ea typeface="+mn-lt"/>
              <a:cs typeface="+mn-lt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</a:pPr>
            <a:r>
              <a:rPr lang="en-US" sz="2600">
                <a:ea typeface="+mn-lt"/>
                <a:cs typeface="+mn-lt"/>
              </a:rPr>
              <a:t>Rural and remote areas with uneven terrain and low population density are a challenge for connective infrastructure, from roads to electricity wires to data cables. Simply put, it is expensive to lay fiber optics cables through hills and jungle to reach the interior.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</a:pPr>
            <a:endParaRPr lang="en-US" sz="2400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>
                <a:ea typeface="+mn-lt"/>
                <a:cs typeface="+mn-lt"/>
              </a:rPr>
              <a:t>Khazanah Research Institute, </a:t>
            </a:r>
            <a:r>
              <a:rPr lang="en-GB" sz="1600">
                <a:ea typeface="+mn-lt"/>
                <a:cs typeface="+mn-lt"/>
              </a:rPr>
              <a:t>Connecting the Last Mile: Solutions for Rural and Remote Communities </a:t>
            </a:r>
            <a:r>
              <a:rPr lang="en-US" sz="1600">
                <a:ea typeface="+mn-lt"/>
                <a:cs typeface="+mn-lt"/>
                <a:hlinkClick r:id="rId2"/>
              </a:rPr>
              <a:t>https://www.krinstitute.org/Discussion_Papers-@-Connecting_the_Last_Mile-;_Solutions_for_Rural_and_Remote_Communities.aspx</a:t>
            </a:r>
            <a:endParaRPr lang="en-US" sz="1600">
              <a:ea typeface="+mn-lt"/>
              <a:cs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54BF84-F1F4-BEE9-C7FC-A2BCF6D47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451602"/>
            <a:ext cx="3057807" cy="365125"/>
          </a:xfrm>
        </p:spPr>
        <p:txBody>
          <a:bodyPr/>
          <a:lstStyle/>
          <a:p>
            <a:fld id="{A7B1C6C0-191C-40CF-84D4-50BF0AA51CF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570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2BEB-E5B3-2645-B693-DA7E59099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6FAE4-4D92-CF42-8789-B7A1E6EA64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625368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>
                <a:ea typeface="Source Sans Pro"/>
              </a:rPr>
              <a:t>Unstable internet prevents people from using digital payment systems, which requires a stable internet connection to carry out transactions</a:t>
            </a:r>
          </a:p>
          <a:p>
            <a:endParaRPr lang="en-GB">
              <a:ea typeface="Source Sans Pro"/>
            </a:endParaRPr>
          </a:p>
          <a:p>
            <a:r>
              <a:rPr lang="en-GB">
                <a:ea typeface="Source Sans Pro"/>
              </a:rPr>
              <a:t>Causes a digital divide between those who have good internet and those who have limited internet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F2EA74-5727-26B1-0C1B-7AFF3C60F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451602"/>
            <a:ext cx="3057807" cy="365125"/>
          </a:xfrm>
        </p:spPr>
        <p:txBody>
          <a:bodyPr/>
          <a:lstStyle/>
          <a:p>
            <a:fld id="{A7B1C6C0-191C-40CF-84D4-50BF0AA51CF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554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0A8A4-4ECD-A849-906F-34C577A34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Reasons for the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1DB1F-54AA-A64F-845F-C18B24455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Source Sans Pro"/>
              </a:rPr>
              <a:t>Poor/Lack of infrastructure</a:t>
            </a:r>
          </a:p>
          <a:p>
            <a:endParaRPr lang="en-US">
              <a:ea typeface="Source Sans Pro"/>
            </a:endParaRPr>
          </a:p>
          <a:p>
            <a:r>
              <a:rPr lang="en-US">
                <a:ea typeface="Source Sans Pro"/>
              </a:rPr>
              <a:t>Limited internet coverage</a:t>
            </a:r>
          </a:p>
          <a:p>
            <a:endParaRPr lang="en-US">
              <a:ea typeface="Source Sans Pro"/>
            </a:endParaRPr>
          </a:p>
          <a:p>
            <a:r>
              <a:rPr lang="en-US">
                <a:ea typeface="Source Sans Pro"/>
              </a:rPr>
              <a:t>Slow internet speeds</a:t>
            </a:r>
          </a:p>
          <a:p>
            <a:endParaRPr lang="en-US">
              <a:ea typeface="Source Sans Pro"/>
            </a:endParaRPr>
          </a:p>
          <a:p>
            <a:endParaRPr lang="en-US">
              <a:ea typeface="Source Sans Pro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484BC5-6C5C-EE7F-AAEA-3D35D02D4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451602"/>
            <a:ext cx="3057807" cy="365125"/>
          </a:xfrm>
        </p:spPr>
        <p:txBody>
          <a:bodyPr/>
          <a:lstStyle/>
          <a:p>
            <a:fld id="{A7B1C6C0-191C-40CF-84D4-50BF0AA51CF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821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9861B-8B6C-734C-BF7C-C049B2AA0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Team focus on the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E4501-C9EE-9C49-A474-34C0B19AE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Facilitate transfer of funds offline without Internet Access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34D139-FA66-DB31-C5B7-3A63E5FA5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451602"/>
            <a:ext cx="3057807" cy="365125"/>
          </a:xfrm>
        </p:spPr>
        <p:txBody>
          <a:bodyPr/>
          <a:lstStyle/>
          <a:p>
            <a:fld id="{A7B1C6C0-191C-40CF-84D4-50BF0AA51CFD}" type="slidenum">
              <a:rPr lang="en-US" smtClean="0"/>
              <a:t>5</a:t>
            </a:fld>
            <a:endParaRPr lang="en-US"/>
          </a:p>
        </p:txBody>
      </p:sp>
      <p:pic>
        <p:nvPicPr>
          <p:cNvPr id="1026" name="Picture 2" descr="Graphic: Overview of our offline payment protocol.">
            <a:extLst>
              <a:ext uri="{FF2B5EF4-FFF2-40B4-BE49-F238E27FC236}">
                <a16:creationId xmlns:a16="http://schemas.microsoft.com/office/drawing/2014/main" id="{BA763DE3-43AB-C0BD-FEF3-32365AC110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92303"/>
            <a:ext cx="6120000" cy="4200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89F4C1C8-AC01-D9EE-D667-D238EFE843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8200" y="5215602"/>
            <a:ext cx="4023565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W. Jie </a:t>
            </a:r>
            <a:r>
              <a:rPr kumimoji="0" lang="en-US" altLang="en-US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et al.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“A secure and flexible blockchain-based offline payment protocol,” </a:t>
            </a:r>
            <a:r>
              <a:rPr kumimoji="0" lang="en-US" altLang="en-US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IEEE Transactions on Computers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vol. 73, no. 2, pp. 408–421, Feb. 2024, </a:t>
            </a:r>
            <a:r>
              <a:rPr kumimoji="0" lang="en-US" altLang="en-US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doi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10.1109/tc.2023.3331823. </a:t>
            </a:r>
          </a:p>
        </p:txBody>
      </p:sp>
    </p:spTree>
    <p:extLst>
      <p:ext uri="{BB962C8B-B14F-4D97-AF65-F5344CB8AC3E}">
        <p14:creationId xmlns:p14="http://schemas.microsoft.com/office/powerpoint/2010/main" val="75992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EC06D-0004-0A71-EB0A-EDBECC45F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922"/>
            <a:ext cx="10515600" cy="1325563"/>
          </a:xfrm>
        </p:spPr>
        <p:txBody>
          <a:bodyPr/>
          <a:lstStyle/>
          <a:p>
            <a:r>
              <a:rPr lang="en-US">
                <a:ea typeface="Source Sans Pro"/>
              </a:rPr>
              <a:t>User Story</a:t>
            </a:r>
            <a:endParaRPr lang="en-US"/>
          </a:p>
        </p:txBody>
      </p:sp>
      <p:pic>
        <p:nvPicPr>
          <p:cNvPr id="4" name="Content Placeholder 3" descr="A couple of stick figures with text&#10;&#10;Description automatically generated">
            <a:extLst>
              <a:ext uri="{FF2B5EF4-FFF2-40B4-BE49-F238E27FC236}">
                <a16:creationId xmlns:a16="http://schemas.microsoft.com/office/drawing/2014/main" id="{48E462B0-AF11-A094-1807-EE33F13E52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9119" y="1539629"/>
            <a:ext cx="7822489" cy="4102715"/>
          </a:xfrm>
        </p:spPr>
      </p:pic>
    </p:spTree>
    <p:extLst>
      <p:ext uri="{BB962C8B-B14F-4D97-AF65-F5344CB8AC3E}">
        <p14:creationId xmlns:p14="http://schemas.microsoft.com/office/powerpoint/2010/main" val="2374662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B41D6-3464-78A6-82B8-107F2561D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Source Sans Pro"/>
              </a:rPr>
              <a:t>Solution</a:t>
            </a:r>
            <a:endParaRPr lang="en-US"/>
          </a:p>
        </p:txBody>
      </p:sp>
      <p:pic>
        <p:nvPicPr>
          <p:cNvPr id="4" name="Content Placeholder 3" descr="A diagram of a phone and a phone&#10;&#10;Description automatically generated">
            <a:extLst>
              <a:ext uri="{FF2B5EF4-FFF2-40B4-BE49-F238E27FC236}">
                <a16:creationId xmlns:a16="http://schemas.microsoft.com/office/drawing/2014/main" id="{E464CA5C-B000-DE59-AA6E-AE2F3DA4E5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47718" y="1431862"/>
            <a:ext cx="4132119" cy="5009847"/>
          </a:xfrm>
        </p:spPr>
      </p:pic>
    </p:spTree>
    <p:extLst>
      <p:ext uri="{BB962C8B-B14F-4D97-AF65-F5344CB8AC3E}">
        <p14:creationId xmlns:p14="http://schemas.microsoft.com/office/powerpoint/2010/main" val="3997418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9F972-3FFE-3043-823C-7D4BD9EDE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51884-8B39-C843-BD77-72FEF8093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>
                <a:ea typeface="Source Sans Pro"/>
              </a:rPr>
              <a:t>Financial Inclusion: Provides access to financial services for SDG 10</a:t>
            </a:r>
          </a:p>
          <a:p>
            <a:pPr marL="0" indent="0">
              <a:buNone/>
            </a:pPr>
            <a:endParaRPr lang="en-GB">
              <a:ea typeface="Source Sans Pro"/>
            </a:endParaRPr>
          </a:p>
          <a:p>
            <a:r>
              <a:rPr lang="en-GB">
                <a:ea typeface="Source Sans Pro"/>
              </a:rPr>
              <a:t>Efficiency: Streamlines payments, reducing costs and time, which can contribute to SDG 9</a:t>
            </a:r>
          </a:p>
          <a:p>
            <a:endParaRPr lang="en-GB">
              <a:ea typeface="Source Sans Pro"/>
            </a:endParaRPr>
          </a:p>
          <a:p>
            <a:r>
              <a:rPr lang="en-GB">
                <a:ea typeface="Source Sans Pro"/>
              </a:rPr>
              <a:t>Environmental Impact: Reduces reliance on physical cash and related logistical operations, potentially lowering the environmental footprint, supporting SDG 12</a:t>
            </a:r>
          </a:p>
          <a:p>
            <a:endParaRPr lang="en-US">
              <a:ea typeface="Source Sans Pro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A7B53B-CFA9-F911-96D7-9E33A3732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451602"/>
            <a:ext cx="3057807" cy="365125"/>
          </a:xfrm>
        </p:spPr>
        <p:txBody>
          <a:bodyPr/>
          <a:lstStyle/>
          <a:p>
            <a:fld id="{A7B1C6C0-191C-40CF-84D4-50BF0AA51CFD}" type="slidenum">
              <a:rPr lang="en-US" smtClean="0"/>
              <a:t>8</a:t>
            </a:fld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6A2A7D7-8215-5049-8173-928A92C61369}"/>
              </a:ext>
            </a:extLst>
          </p:cNvPr>
          <p:cNvGrpSpPr/>
          <p:nvPr/>
        </p:nvGrpSpPr>
        <p:grpSpPr>
          <a:xfrm>
            <a:off x="7227506" y="383902"/>
            <a:ext cx="4440902" cy="1375197"/>
            <a:chOff x="7227506" y="383902"/>
            <a:chExt cx="4440902" cy="1375197"/>
          </a:xfrm>
        </p:grpSpPr>
        <p:pic>
          <p:nvPicPr>
            <p:cNvPr id="5" name="Picture 4" descr="Sustainable Development Goal 9 - Wikipedia">
              <a:extLst>
                <a:ext uri="{FF2B5EF4-FFF2-40B4-BE49-F238E27FC236}">
                  <a16:creationId xmlns:a16="http://schemas.microsoft.com/office/drawing/2014/main" id="{C9FD7DC9-DBE8-01EF-6B61-B7A3BE5A9C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227506" y="389880"/>
              <a:ext cx="1369219" cy="1369219"/>
            </a:xfrm>
            <a:prstGeom prst="rect">
              <a:avLst/>
            </a:prstGeom>
          </p:spPr>
        </p:pic>
        <p:pic>
          <p:nvPicPr>
            <p:cNvPr id="6" name="Picture 5" descr="Sustainable Development Goal 10 - Wikipedia">
              <a:extLst>
                <a:ext uri="{FF2B5EF4-FFF2-40B4-BE49-F238E27FC236}">
                  <a16:creationId xmlns:a16="http://schemas.microsoft.com/office/drawing/2014/main" id="{0FC716DD-F37E-6245-CB1F-56A184FCCBD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757629" y="383902"/>
              <a:ext cx="1381875" cy="1373312"/>
            </a:xfrm>
            <a:prstGeom prst="rect">
              <a:avLst/>
            </a:prstGeom>
          </p:spPr>
        </p:pic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627CAC27-E827-DB74-BF49-23A756DF987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0300408" y="383902"/>
              <a:ext cx="1368000" cy="136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14322659"/>
      </p:ext>
    </p:extLst>
  </p:cSld>
  <p:clrMapOvr>
    <a:masterClrMapping/>
  </p:clrMapOvr>
</p:sld>
</file>

<file path=ppt/theme/theme1.xml><?xml version="1.0" encoding="utf-8"?>
<a:theme xmlns:a="http://schemas.openxmlformats.org/drawingml/2006/main" name="FunkyShapesVTI">
  <a:themeElements>
    <a:clrScheme name="Custom 15">
      <a:dk1>
        <a:sysClr val="windowText" lastClr="000000"/>
      </a:dk1>
      <a:lt1>
        <a:sysClr val="window" lastClr="FFFFFF"/>
      </a:lt1>
      <a:dk2>
        <a:srgbClr val="2D2D2D"/>
      </a:dk2>
      <a:lt2>
        <a:srgbClr val="F3FFF8"/>
      </a:lt2>
      <a:accent1>
        <a:srgbClr val="FF80BD"/>
      </a:accent1>
      <a:accent2>
        <a:srgbClr val="1EB9D3"/>
      </a:accent2>
      <a:accent3>
        <a:srgbClr val="21C46B"/>
      </a:accent3>
      <a:accent4>
        <a:srgbClr val="EA9600"/>
      </a:accent4>
      <a:accent5>
        <a:srgbClr val="F43B56"/>
      </a:accent5>
      <a:accent6>
        <a:srgbClr val="4B56E8"/>
      </a:accent6>
      <a:hlink>
        <a:srgbClr val="8F61FF"/>
      </a:hlink>
      <a:folHlink>
        <a:srgbClr val="F900A0"/>
      </a:folHlink>
    </a:clrScheme>
    <a:fontScheme name="Source Sans Pro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nkyShapesVTI" id="{A7F40C41-3FB2-45B0-B0D6-DFB7FDD9B7AD}" vid="{C49381A0-09CD-46EE-B141-E2CDD87ABF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8</Slides>
  <Notes>0</Notes>
  <HiddenSlides>1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FunkyShapesVTI</vt:lpstr>
      <vt:lpstr>K.S.I  ImpactXchange hackathon -  Offline digital Payment </vt:lpstr>
      <vt:lpstr>Background</vt:lpstr>
      <vt:lpstr>General challenge</vt:lpstr>
      <vt:lpstr>Reasons for the challenge</vt:lpstr>
      <vt:lpstr>Team focus on the challenge</vt:lpstr>
      <vt:lpstr>User Story</vt:lpstr>
      <vt:lpstr>Solution</vt:lpstr>
      <vt:lpstr>Impacts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and application innovation - TEAM TOPIC  </dc:title>
  <dc:creator>Jari Porras</dc:creator>
  <cp:revision>1</cp:revision>
  <dcterms:created xsi:type="dcterms:W3CDTF">2022-02-04T12:14:38Z</dcterms:created>
  <dcterms:modified xsi:type="dcterms:W3CDTF">2024-08-20T06:50:37Z</dcterms:modified>
</cp:coreProperties>
</file>