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58"/>
  </p:notesMasterIdLst>
  <p:sldIdLst>
    <p:sldId id="256" r:id="rId2"/>
    <p:sldId id="341" r:id="rId3"/>
    <p:sldId id="327" r:id="rId4"/>
    <p:sldId id="326" r:id="rId5"/>
    <p:sldId id="328" r:id="rId6"/>
    <p:sldId id="336" r:id="rId7"/>
    <p:sldId id="331" r:id="rId8"/>
    <p:sldId id="339" r:id="rId9"/>
    <p:sldId id="340" r:id="rId10"/>
    <p:sldId id="273" r:id="rId11"/>
    <p:sldId id="267" r:id="rId12"/>
    <p:sldId id="283" r:id="rId13"/>
    <p:sldId id="275" r:id="rId14"/>
    <p:sldId id="268" r:id="rId15"/>
    <p:sldId id="321" r:id="rId16"/>
    <p:sldId id="322" r:id="rId17"/>
    <p:sldId id="292" r:id="rId18"/>
    <p:sldId id="277" r:id="rId19"/>
    <p:sldId id="284" r:id="rId20"/>
    <p:sldId id="287" r:id="rId21"/>
    <p:sldId id="285" r:id="rId22"/>
    <p:sldId id="286" r:id="rId23"/>
    <p:sldId id="288" r:id="rId24"/>
    <p:sldId id="295" r:id="rId25"/>
    <p:sldId id="294" r:id="rId26"/>
    <p:sldId id="319" r:id="rId27"/>
    <p:sldId id="320" r:id="rId28"/>
    <p:sldId id="290" r:id="rId29"/>
    <p:sldId id="296" r:id="rId30"/>
    <p:sldId id="297" r:id="rId31"/>
    <p:sldId id="298" r:id="rId32"/>
    <p:sldId id="299" r:id="rId33"/>
    <p:sldId id="313" r:id="rId34"/>
    <p:sldId id="323" r:id="rId35"/>
    <p:sldId id="302" r:id="rId36"/>
    <p:sldId id="318" r:id="rId37"/>
    <p:sldId id="316" r:id="rId38"/>
    <p:sldId id="338" r:id="rId39"/>
    <p:sldId id="344" r:id="rId40"/>
    <p:sldId id="303" r:id="rId41"/>
    <p:sldId id="304" r:id="rId42"/>
    <p:sldId id="305" r:id="rId43"/>
    <p:sldId id="324" r:id="rId44"/>
    <p:sldId id="335" r:id="rId45"/>
    <p:sldId id="310" r:id="rId46"/>
    <p:sldId id="307" r:id="rId47"/>
    <p:sldId id="308" r:id="rId48"/>
    <p:sldId id="309" r:id="rId49"/>
    <p:sldId id="311" r:id="rId50"/>
    <p:sldId id="312" r:id="rId51"/>
    <p:sldId id="314" r:id="rId52"/>
    <p:sldId id="315" r:id="rId53"/>
    <p:sldId id="317" r:id="rId54"/>
    <p:sldId id="337" r:id="rId55"/>
    <p:sldId id="334" r:id="rId56"/>
    <p:sldId id="345" r:id="rId57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" id="{5CB70A03-5A68-4182-98E8-DEAAED7FE183}">
          <p14:sldIdLst>
            <p14:sldId id="256"/>
          </p14:sldIdLst>
        </p14:section>
        <p14:section name="Recap + Demo" id="{AEBFAD8F-C7DE-4F6E-A0D9-6A3DD66DD0EF}">
          <p14:sldIdLst>
            <p14:sldId id="341"/>
            <p14:sldId id="327"/>
            <p14:sldId id="326"/>
            <p14:sldId id="328"/>
          </p14:sldIdLst>
        </p14:section>
        <p14:section name="SusAF Takeways" id="{6C1E8BB9-FC0E-4737-8A06-0D53108B3E48}">
          <p14:sldIdLst>
            <p14:sldId id="336"/>
            <p14:sldId id="331"/>
            <p14:sldId id="339"/>
            <p14:sldId id="340"/>
          </p14:sldIdLst>
        </p14:section>
        <p14:section name="Baseline Testing: Frontend" id="{C2144CA0-8B0A-4887-AC29-CA6BEF09E377}">
          <p14:sldIdLst>
            <p14:sldId id="273"/>
            <p14:sldId id="267"/>
            <p14:sldId id="283"/>
            <p14:sldId id="275"/>
            <p14:sldId id="268"/>
            <p14:sldId id="321"/>
            <p14:sldId id="322"/>
            <p14:sldId id="292"/>
          </p14:sldIdLst>
        </p14:section>
        <p14:section name="2nd Testing: Frontend" id="{855184B9-1B8A-4F17-BF43-302511D2933B}">
          <p14:sldIdLst>
            <p14:sldId id="277"/>
            <p14:sldId id="284"/>
            <p14:sldId id="287"/>
            <p14:sldId id="285"/>
            <p14:sldId id="286"/>
            <p14:sldId id="288"/>
            <p14:sldId id="295"/>
            <p14:sldId id="294"/>
            <p14:sldId id="319"/>
            <p14:sldId id="320"/>
          </p14:sldIdLst>
        </p14:section>
        <p14:section name="3rd Testing: Frontend" id="{37E128A4-60E5-498C-B0A4-2B4E7C7AA929}">
          <p14:sldIdLst>
            <p14:sldId id="290"/>
            <p14:sldId id="296"/>
            <p14:sldId id="297"/>
            <p14:sldId id="298"/>
            <p14:sldId id="299"/>
            <p14:sldId id="313"/>
            <p14:sldId id="323"/>
            <p14:sldId id="302"/>
            <p14:sldId id="318"/>
            <p14:sldId id="316"/>
            <p14:sldId id="338"/>
            <p14:sldId id="344"/>
            <p14:sldId id="303"/>
            <p14:sldId id="304"/>
            <p14:sldId id="305"/>
            <p14:sldId id="324"/>
            <p14:sldId id="335"/>
          </p14:sldIdLst>
        </p14:section>
        <p14:section name="Mobile Testing" id="{C6296510-1F68-4618-9A10-E581881BEF59}">
          <p14:sldIdLst>
            <p14:sldId id="310"/>
            <p14:sldId id="307"/>
            <p14:sldId id="308"/>
            <p14:sldId id="309"/>
            <p14:sldId id="311"/>
            <p14:sldId id="312"/>
            <p14:sldId id="314"/>
            <p14:sldId id="315"/>
            <p14:sldId id="317"/>
            <p14:sldId id="337"/>
          </p14:sldIdLst>
        </p14:section>
        <p14:section name="Reflections" id="{1CD99981-8A1C-4E0D-9A6F-9C9513E4F118}">
          <p14:sldIdLst>
            <p14:sldId id="334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7FFDF-3EF1-4944-B8AE-2FDA168038BD}" v="2825" dt="2024-08-29T06:52:18.261"/>
    <p1510:client id="{3D60F210-6C91-5C0F-E5F2-54D0524E0DF5}" v="37" dt="2024-08-29T02:13:24.620"/>
    <p1510:client id="{85A2335A-B5D0-B94B-B1B3-FA68B6339C68}" v="415" dt="2024-08-29T06:36:15.487"/>
    <p1510:client id="{A6EAF8C0-8439-017F-4F0E-46577F500455}" v="161" dt="2024-08-29T04:39:12.956"/>
    <p1510:client id="{ADD0E8B3-27B9-1507-EE04-A0FA3DFD0920}" v="1781" dt="2024-08-29T06:51:06.546"/>
    <p1510:client id="{F228AB1C-64A7-DCCB-E4A1-A68DCC430898}" v="908" dt="2024-08-29T02:21:59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VIRAJ A/L VIJAYANTHIRAN" userId="b94b1ad2-48bd-4358-bfb7-7e80bfca47a7" providerId="ADAL" clId="{85A2335A-B5D0-B94B-B1B3-FA68B6339C68}"/>
    <pc:docChg chg="custSel modSld">
      <pc:chgData name="KAVIRAJ A/L VIJAYANTHIRAN" userId="b94b1ad2-48bd-4358-bfb7-7e80bfca47a7" providerId="ADAL" clId="{85A2335A-B5D0-B94B-B1B3-FA68B6339C68}" dt="2024-08-29T06:36:15.487" v="414" actId="20577"/>
      <pc:docMkLst>
        <pc:docMk/>
      </pc:docMkLst>
      <pc:sldChg chg="modSp mod">
        <pc:chgData name="KAVIRAJ A/L VIJAYANTHIRAN" userId="b94b1ad2-48bd-4358-bfb7-7e80bfca47a7" providerId="ADAL" clId="{85A2335A-B5D0-B94B-B1B3-FA68B6339C68}" dt="2024-08-29T06:26:36.388" v="358" actId="20577"/>
        <pc:sldMkLst>
          <pc:docMk/>
          <pc:sldMk cId="652409301" sldId="310"/>
        </pc:sldMkLst>
        <pc:spChg chg="mod">
          <ac:chgData name="KAVIRAJ A/L VIJAYANTHIRAN" userId="b94b1ad2-48bd-4358-bfb7-7e80bfca47a7" providerId="ADAL" clId="{85A2335A-B5D0-B94B-B1B3-FA68B6339C68}" dt="2024-08-29T06:26:36.388" v="358" actId="20577"/>
          <ac:spMkLst>
            <pc:docMk/>
            <pc:sldMk cId="652409301" sldId="310"/>
            <ac:spMk id="3" creationId="{23101DEC-9314-3C4C-C881-EDC662652B0F}"/>
          </ac:spMkLst>
        </pc:spChg>
      </pc:sldChg>
      <pc:sldChg chg="modSp mod">
        <pc:chgData name="KAVIRAJ A/L VIJAYANTHIRAN" userId="b94b1ad2-48bd-4358-bfb7-7e80bfca47a7" providerId="ADAL" clId="{85A2335A-B5D0-B94B-B1B3-FA68B6339C68}" dt="2024-08-29T06:26:14.425" v="337" actId="20577"/>
        <pc:sldMkLst>
          <pc:docMk/>
          <pc:sldMk cId="1198416184" sldId="314"/>
        </pc:sldMkLst>
        <pc:spChg chg="mod">
          <ac:chgData name="KAVIRAJ A/L VIJAYANTHIRAN" userId="b94b1ad2-48bd-4358-bfb7-7e80bfca47a7" providerId="ADAL" clId="{85A2335A-B5D0-B94B-B1B3-FA68B6339C68}" dt="2024-08-29T06:26:14.425" v="337" actId="20577"/>
          <ac:spMkLst>
            <pc:docMk/>
            <pc:sldMk cId="1198416184" sldId="314"/>
            <ac:spMk id="3" creationId="{23101DEC-9314-3C4C-C881-EDC662652B0F}"/>
          </ac:spMkLst>
        </pc:spChg>
      </pc:sldChg>
      <pc:sldChg chg="modSp mod">
        <pc:chgData name="KAVIRAJ A/L VIJAYANTHIRAN" userId="b94b1ad2-48bd-4358-bfb7-7e80bfca47a7" providerId="ADAL" clId="{85A2335A-B5D0-B94B-B1B3-FA68B6339C68}" dt="2024-08-29T06:36:15.487" v="414" actId="20577"/>
        <pc:sldMkLst>
          <pc:docMk/>
          <pc:sldMk cId="3277829339" sldId="334"/>
        </pc:sldMkLst>
        <pc:spChg chg="mod">
          <ac:chgData name="KAVIRAJ A/L VIJAYANTHIRAN" userId="b94b1ad2-48bd-4358-bfb7-7e80bfca47a7" providerId="ADAL" clId="{85A2335A-B5D0-B94B-B1B3-FA68B6339C68}" dt="2024-08-29T06:36:15.487" v="414" actId="20577"/>
          <ac:spMkLst>
            <pc:docMk/>
            <pc:sldMk cId="3277829339" sldId="334"/>
            <ac:spMk id="4" creationId="{1AD5D396-355E-E5D2-0B78-819297140D06}"/>
          </ac:spMkLst>
        </pc:spChg>
      </pc:sldChg>
    </pc:docChg>
  </pc:docChgLst>
  <pc:docChgLst>
    <pc:chgData name="MUHAMMAD IRFAN BIN MOHAMAD LUTFI" userId="S::19070358@imail.sunway.edu.my::bd70adb7-0080-41d5-8345-f0dbd4e75e24" providerId="AD" clId="Web-{3D60F210-6C91-5C0F-E5F2-54D0524E0DF5}"/>
    <pc:docChg chg="addSld delSld modSld sldOrd modSection">
      <pc:chgData name="MUHAMMAD IRFAN BIN MOHAMAD LUTFI" userId="S::19070358@imail.sunway.edu.my::bd70adb7-0080-41d5-8345-f0dbd4e75e24" providerId="AD" clId="Web-{3D60F210-6C91-5C0F-E5F2-54D0524E0DF5}" dt="2024-08-29T02:13:24.620" v="35"/>
      <pc:docMkLst>
        <pc:docMk/>
      </pc:docMkLst>
      <pc:sldChg chg="ord">
        <pc:chgData name="MUHAMMAD IRFAN BIN MOHAMAD LUTFI" userId="S::19070358@imail.sunway.edu.my::bd70adb7-0080-41d5-8345-f0dbd4e75e24" providerId="AD" clId="Web-{3D60F210-6C91-5C0F-E5F2-54D0524E0DF5}" dt="2024-08-29T01:43:34.352" v="0"/>
        <pc:sldMkLst>
          <pc:docMk/>
          <pc:sldMk cId="2213777771" sldId="302"/>
        </pc:sldMkLst>
      </pc:sldChg>
      <pc:sldChg chg="del">
        <pc:chgData name="MUHAMMAD IRFAN BIN MOHAMAD LUTFI" userId="S::19070358@imail.sunway.edu.my::bd70adb7-0080-41d5-8345-f0dbd4e75e24" providerId="AD" clId="Web-{3D60F210-6C91-5C0F-E5F2-54D0524E0DF5}" dt="2024-08-29T02:13:24.620" v="35"/>
        <pc:sldMkLst>
          <pc:docMk/>
          <pc:sldMk cId="1116542622" sldId="306"/>
        </pc:sldMkLst>
      </pc:sldChg>
      <pc:sldChg chg="modSp add replId">
        <pc:chgData name="MUHAMMAD IRFAN BIN MOHAMAD LUTFI" userId="S::19070358@imail.sunway.edu.my::bd70adb7-0080-41d5-8345-f0dbd4e75e24" providerId="AD" clId="Web-{3D60F210-6C91-5C0F-E5F2-54D0524E0DF5}" dt="2024-08-29T02:13:14.432" v="34" actId="20577"/>
        <pc:sldMkLst>
          <pc:docMk/>
          <pc:sldMk cId="652409301" sldId="310"/>
        </pc:sldMkLst>
        <pc:spChg chg="mod">
          <ac:chgData name="MUHAMMAD IRFAN BIN MOHAMAD LUTFI" userId="S::19070358@imail.sunway.edu.my::bd70adb7-0080-41d5-8345-f0dbd4e75e24" providerId="AD" clId="Web-{3D60F210-6C91-5C0F-E5F2-54D0524E0DF5}" dt="2024-08-29T02:13:11.791" v="33" actId="20577"/>
          <ac:spMkLst>
            <pc:docMk/>
            <pc:sldMk cId="652409301" sldId="310"/>
            <ac:spMk id="2" creationId="{6B7E0064-B525-8C9D-BB7D-11DB6A4D1756}"/>
          </ac:spMkLst>
        </pc:spChg>
        <pc:spChg chg="mod">
          <ac:chgData name="MUHAMMAD IRFAN BIN MOHAMAD LUTFI" userId="S::19070358@imail.sunway.edu.my::bd70adb7-0080-41d5-8345-f0dbd4e75e24" providerId="AD" clId="Web-{3D60F210-6C91-5C0F-E5F2-54D0524E0DF5}" dt="2024-08-29T02:13:14.432" v="34" actId="20577"/>
          <ac:spMkLst>
            <pc:docMk/>
            <pc:sldMk cId="652409301" sldId="310"/>
            <ac:spMk id="3" creationId="{23101DEC-9314-3C4C-C881-EDC662652B0F}"/>
          </ac:spMkLst>
        </pc:spChg>
      </pc:sldChg>
    </pc:docChg>
  </pc:docChgLst>
  <pc:docChgLst>
    <pc:chgData name="Guest User" userId="S::urn:spo:anon#ed48b8a89065eadd4759a2344fdae55c7e6335e9de63734a0aa7334f04ebc13a::" providerId="AD" clId="Web-{F228AB1C-64A7-DCCB-E4A1-A68DCC430898}"/>
    <pc:docChg chg="addSld modSld modSection">
      <pc:chgData name="Guest User" userId="S::urn:spo:anon#ed48b8a89065eadd4759a2344fdae55c7e6335e9de63734a0aa7334f04ebc13a::" providerId="AD" clId="Web-{F228AB1C-64A7-DCCB-E4A1-A68DCC430898}" dt="2024-08-29T02:21:59.712" v="714" actId="1076"/>
      <pc:docMkLst>
        <pc:docMk/>
      </pc:docMkLst>
      <pc:sldChg chg="delSp modSp new mod modClrScheme chgLayout">
        <pc:chgData name="Guest User" userId="S::urn:spo:anon#ed48b8a89065eadd4759a2344fdae55c7e6335e9de63734a0aa7334f04ebc13a::" providerId="AD" clId="Web-{F228AB1C-64A7-DCCB-E4A1-A68DCC430898}" dt="2024-08-29T02:07:33.384" v="20"/>
        <pc:sldMkLst>
          <pc:docMk/>
          <pc:sldMk cId="1116542622" sldId="306"/>
        </pc:sldMkLst>
        <pc:spChg chg="mod ord">
          <ac:chgData name="Guest User" userId="S::urn:spo:anon#ed48b8a89065eadd4759a2344fdae55c7e6335e9de63734a0aa7334f04ebc13a::" providerId="AD" clId="Web-{F228AB1C-64A7-DCCB-E4A1-A68DCC430898}" dt="2024-08-29T02:07:33.384" v="20"/>
          <ac:spMkLst>
            <pc:docMk/>
            <pc:sldMk cId="1116542622" sldId="306"/>
            <ac:spMk id="2" creationId="{3179BE3C-FC43-2898-3436-5ADE74742B3D}"/>
          </ac:spMkLst>
        </pc:spChg>
        <pc:spChg chg="del">
          <ac:chgData name="Guest User" userId="S::urn:spo:anon#ed48b8a89065eadd4759a2344fdae55c7e6335e9de63734a0aa7334f04ebc13a::" providerId="AD" clId="Web-{F228AB1C-64A7-DCCB-E4A1-A68DCC430898}" dt="2024-08-29T02:07:18.414" v="19"/>
          <ac:spMkLst>
            <pc:docMk/>
            <pc:sldMk cId="1116542622" sldId="306"/>
            <ac:spMk id="3" creationId="{0F19B6FF-8A85-62BB-8A24-B66F7CBDCFA8}"/>
          </ac:spMkLst>
        </pc:spChg>
        <pc:spChg chg="mod ord">
          <ac:chgData name="Guest User" userId="S::urn:spo:anon#ed48b8a89065eadd4759a2344fdae55c7e6335e9de63734a0aa7334f04ebc13a::" providerId="AD" clId="Web-{F228AB1C-64A7-DCCB-E4A1-A68DCC430898}" dt="2024-08-29T02:07:33.384" v="20"/>
          <ac:spMkLst>
            <pc:docMk/>
            <pc:sldMk cId="1116542622" sldId="306"/>
            <ac:spMk id="4" creationId="{B2E66D5C-7EF4-6B00-E3BF-2979957C2A58}"/>
          </ac:spMkLst>
        </pc:spChg>
        <pc:spChg chg="del">
          <ac:chgData name="Guest User" userId="S::urn:spo:anon#ed48b8a89065eadd4759a2344fdae55c7e6335e9de63734a0aa7334f04ebc13a::" providerId="AD" clId="Web-{F228AB1C-64A7-DCCB-E4A1-A68DCC430898}" dt="2024-08-29T02:07:18.414" v="19"/>
          <ac:spMkLst>
            <pc:docMk/>
            <pc:sldMk cId="1116542622" sldId="306"/>
            <ac:spMk id="5" creationId="{1C37BA6C-F6AC-631D-88C3-C4B10C036447}"/>
          </ac:spMkLst>
        </pc:spChg>
        <pc:spChg chg="del">
          <ac:chgData name="Guest User" userId="S::urn:spo:anon#ed48b8a89065eadd4759a2344fdae55c7e6335e9de63734a0aa7334f04ebc13a::" providerId="AD" clId="Web-{F228AB1C-64A7-DCCB-E4A1-A68DCC430898}" dt="2024-08-29T02:07:18.414" v="19"/>
          <ac:spMkLst>
            <pc:docMk/>
            <pc:sldMk cId="1116542622" sldId="306"/>
            <ac:spMk id="6" creationId="{807C6C60-0F3E-2560-1758-3786A391C20A}"/>
          </ac:spMkLst>
        </pc:spChg>
      </pc:sldChg>
      <pc:sldChg chg="addSp modSp new">
        <pc:chgData name="Guest User" userId="S::urn:spo:anon#ed48b8a89065eadd4759a2344fdae55c7e6335e9de63734a0aa7334f04ebc13a::" providerId="AD" clId="Web-{F228AB1C-64A7-DCCB-E4A1-A68DCC430898}" dt="2024-08-29T02:08:15.479" v="72" actId="1076"/>
        <pc:sldMkLst>
          <pc:docMk/>
          <pc:sldMk cId="3465334202" sldId="307"/>
        </pc:sldMkLst>
        <pc:spChg chg="mod">
          <ac:chgData name="Guest User" userId="S::urn:spo:anon#ed48b8a89065eadd4759a2344fdae55c7e6335e9de63734a0aa7334f04ebc13a::" providerId="AD" clId="Web-{F228AB1C-64A7-DCCB-E4A1-A68DCC430898}" dt="2024-08-29T02:07:45.759" v="28" actId="20577"/>
          <ac:spMkLst>
            <pc:docMk/>
            <pc:sldMk cId="3465334202" sldId="307"/>
            <ac:spMk id="2" creationId="{93472F50-C63C-A550-3405-1D3B53EB0179}"/>
          </ac:spMkLst>
        </pc:spChg>
        <pc:spChg chg="mod">
          <ac:chgData name="Guest User" userId="S::urn:spo:anon#ed48b8a89065eadd4759a2344fdae55c7e6335e9de63734a0aa7334f04ebc13a::" providerId="AD" clId="Web-{F228AB1C-64A7-DCCB-E4A1-A68DCC430898}" dt="2024-08-29T02:08:10.979" v="69" actId="20577"/>
          <ac:spMkLst>
            <pc:docMk/>
            <pc:sldMk cId="3465334202" sldId="307"/>
            <ac:spMk id="3" creationId="{B460185A-45D1-D4AB-3C93-5DB264825DA0}"/>
          </ac:spMkLst>
        </pc:spChg>
        <pc:picChg chg="add mod">
          <ac:chgData name="Guest User" userId="S::urn:spo:anon#ed48b8a89065eadd4759a2344fdae55c7e6335e9de63734a0aa7334f04ebc13a::" providerId="AD" clId="Web-{F228AB1C-64A7-DCCB-E4A1-A68DCC430898}" dt="2024-08-29T02:08:15.479" v="72" actId="1076"/>
          <ac:picMkLst>
            <pc:docMk/>
            <pc:sldMk cId="3465334202" sldId="307"/>
            <ac:picMk id="4" creationId="{7ADBF925-03DD-CC76-08E8-B681FDFD9371}"/>
          </ac:picMkLst>
        </pc:picChg>
      </pc:sldChg>
      <pc:sldChg chg="addSp delSp modSp new">
        <pc:chgData name="Guest User" userId="S::urn:spo:anon#ed48b8a89065eadd4759a2344fdae55c7e6335e9de63734a0aa7334f04ebc13a::" providerId="AD" clId="Web-{F228AB1C-64A7-DCCB-E4A1-A68DCC430898}" dt="2024-08-29T02:10:41.781" v="222" actId="20577"/>
        <pc:sldMkLst>
          <pc:docMk/>
          <pc:sldMk cId="490094475" sldId="308"/>
        </pc:sldMkLst>
        <pc:spChg chg="add del">
          <ac:chgData name="Guest User" userId="S::urn:spo:anon#ed48b8a89065eadd4759a2344fdae55c7e6335e9de63734a0aa7334f04ebc13a::" providerId="AD" clId="Web-{F228AB1C-64A7-DCCB-E4A1-A68DCC430898}" dt="2024-08-29T02:08:44.027" v="79"/>
          <ac:spMkLst>
            <pc:docMk/>
            <pc:sldMk cId="490094475" sldId="308"/>
            <ac:spMk id="2" creationId="{2F9E7C37-8F3F-BA31-FB23-B2EF507549C7}"/>
          </ac:spMkLst>
        </pc:spChg>
        <pc:spChg chg="mod">
          <ac:chgData name="Guest User" userId="S::urn:spo:anon#ed48b8a89065eadd4759a2344fdae55c7e6335e9de63734a0aa7334f04ebc13a::" providerId="AD" clId="Web-{F228AB1C-64A7-DCCB-E4A1-A68DCC430898}" dt="2024-08-29T02:10:41.781" v="222" actId="20577"/>
          <ac:spMkLst>
            <pc:docMk/>
            <pc:sldMk cId="490094475" sldId="308"/>
            <ac:spMk id="3" creationId="{12B3AE3E-5B38-38BD-CD73-AC3C6914E415}"/>
          </ac:spMkLst>
        </pc:spChg>
        <pc:picChg chg="add mod">
          <ac:chgData name="Guest User" userId="S::urn:spo:anon#ed48b8a89065eadd4759a2344fdae55c7e6335e9de63734a0aa7334f04ebc13a::" providerId="AD" clId="Web-{F228AB1C-64A7-DCCB-E4A1-A68DCC430898}" dt="2024-08-29T02:09:37.779" v="131" actId="1076"/>
          <ac:picMkLst>
            <pc:docMk/>
            <pc:sldMk cId="490094475" sldId="308"/>
            <ac:picMk id="4" creationId="{8A44F787-FF6B-3F42-3FCC-F58ADCEE63C0}"/>
          </ac:picMkLst>
        </pc:picChg>
      </pc:sldChg>
      <pc:sldChg chg="addSp delSp modSp new">
        <pc:chgData name="Guest User" userId="S::urn:spo:anon#ed48b8a89065eadd4759a2344fdae55c7e6335e9de63734a0aa7334f04ebc13a::" providerId="AD" clId="Web-{F228AB1C-64A7-DCCB-E4A1-A68DCC430898}" dt="2024-08-29T02:14:35.008" v="465" actId="1076"/>
        <pc:sldMkLst>
          <pc:docMk/>
          <pc:sldMk cId="4145562170" sldId="309"/>
        </pc:sldMkLst>
        <pc:spChg chg="del">
          <ac:chgData name="Guest User" userId="S::urn:spo:anon#ed48b8a89065eadd4759a2344fdae55c7e6335e9de63734a0aa7334f04ebc13a::" providerId="AD" clId="Web-{F228AB1C-64A7-DCCB-E4A1-A68DCC430898}" dt="2024-08-29T02:11:14.282" v="225"/>
          <ac:spMkLst>
            <pc:docMk/>
            <pc:sldMk cId="4145562170" sldId="309"/>
            <ac:spMk id="2" creationId="{F5139344-845E-63E9-B364-5A3D6B96A967}"/>
          </ac:spMkLst>
        </pc:spChg>
        <pc:spChg chg="mod">
          <ac:chgData name="Guest User" userId="S::urn:spo:anon#ed48b8a89065eadd4759a2344fdae55c7e6335e9de63734a0aa7334f04ebc13a::" providerId="AD" clId="Web-{F228AB1C-64A7-DCCB-E4A1-A68DCC430898}" dt="2024-08-29T02:11:42.236" v="256" actId="20577"/>
          <ac:spMkLst>
            <pc:docMk/>
            <pc:sldMk cId="4145562170" sldId="309"/>
            <ac:spMk id="3" creationId="{EEDA00D4-5A35-8CE9-29E7-E8754E4F704D}"/>
          </ac:spMkLst>
        </pc:spChg>
        <pc:spChg chg="add mod">
          <ac:chgData name="Guest User" userId="S::urn:spo:anon#ed48b8a89065eadd4759a2344fdae55c7e6335e9de63734a0aa7334f04ebc13a::" providerId="AD" clId="Web-{F228AB1C-64A7-DCCB-E4A1-A68DCC430898}" dt="2024-08-29T02:14:35.008" v="465" actId="1076"/>
          <ac:spMkLst>
            <pc:docMk/>
            <pc:sldMk cId="4145562170" sldId="309"/>
            <ac:spMk id="6" creationId="{0C25CAAB-3E12-C1A7-AC39-E49CD75B35A0}"/>
          </ac:spMkLst>
        </pc:spChg>
        <pc:spChg chg="add mod">
          <ac:chgData name="Guest User" userId="S::urn:spo:anon#ed48b8a89065eadd4759a2344fdae55c7e6335e9de63734a0aa7334f04ebc13a::" providerId="AD" clId="Web-{F228AB1C-64A7-DCCB-E4A1-A68DCC430898}" dt="2024-08-29T02:14:30.352" v="463" actId="1076"/>
          <ac:spMkLst>
            <pc:docMk/>
            <pc:sldMk cId="4145562170" sldId="309"/>
            <ac:spMk id="7" creationId="{D241F714-D870-21B0-79A7-AC246E834A6B}"/>
          </ac:spMkLst>
        </pc:spChg>
        <pc:picChg chg="add del mod">
          <ac:chgData name="Guest User" userId="S::urn:spo:anon#ed48b8a89065eadd4759a2344fdae55c7e6335e9de63734a0aa7334f04ebc13a::" providerId="AD" clId="Web-{F228AB1C-64A7-DCCB-E4A1-A68DCC430898}" dt="2024-08-29T02:11:46.565" v="260"/>
          <ac:picMkLst>
            <pc:docMk/>
            <pc:sldMk cId="4145562170" sldId="309"/>
            <ac:picMk id="4" creationId="{C965465E-DD65-4ECE-0F25-15BB0D676E1D}"/>
          </ac:picMkLst>
        </pc:picChg>
        <pc:picChg chg="add mod">
          <ac:chgData name="Guest User" userId="S::urn:spo:anon#ed48b8a89065eadd4759a2344fdae55c7e6335e9de63734a0aa7334f04ebc13a::" providerId="AD" clId="Web-{F228AB1C-64A7-DCCB-E4A1-A68DCC430898}" dt="2024-08-29T02:14:28.477" v="462" actId="1076"/>
          <ac:picMkLst>
            <pc:docMk/>
            <pc:sldMk cId="4145562170" sldId="309"/>
            <ac:picMk id="5" creationId="{81A4A74B-A97E-110E-7FC9-9C55E8E886D0}"/>
          </ac:picMkLst>
        </pc:picChg>
      </pc:sldChg>
      <pc:sldChg chg="addSp delSp modSp new">
        <pc:chgData name="Guest User" userId="S::urn:spo:anon#ed48b8a89065eadd4759a2344fdae55c7e6335e9de63734a0aa7334f04ebc13a::" providerId="AD" clId="Web-{F228AB1C-64A7-DCCB-E4A1-A68DCC430898}" dt="2024-08-29T02:15:40.542" v="487" actId="14100"/>
        <pc:sldMkLst>
          <pc:docMk/>
          <pc:sldMk cId="476639170" sldId="311"/>
        </pc:sldMkLst>
        <pc:spChg chg="mod">
          <ac:chgData name="Guest User" userId="S::urn:spo:anon#ed48b8a89065eadd4759a2344fdae55c7e6335e9de63734a0aa7334f04ebc13a::" providerId="AD" clId="Web-{F228AB1C-64A7-DCCB-E4A1-A68DCC430898}" dt="2024-08-29T02:15:00.431" v="476" actId="20577"/>
          <ac:spMkLst>
            <pc:docMk/>
            <pc:sldMk cId="476639170" sldId="311"/>
            <ac:spMk id="2" creationId="{6FBFE2E5-25D3-ECFA-65C5-B6457D69CEC4}"/>
          </ac:spMkLst>
        </pc:spChg>
        <pc:spChg chg="del">
          <ac:chgData name="Guest User" userId="S::urn:spo:anon#ed48b8a89065eadd4759a2344fdae55c7e6335e9de63734a0aa7334f04ebc13a::" providerId="AD" clId="Web-{F228AB1C-64A7-DCCB-E4A1-A68DCC430898}" dt="2024-08-29T02:15:05.759" v="477"/>
          <ac:spMkLst>
            <pc:docMk/>
            <pc:sldMk cId="476639170" sldId="311"/>
            <ac:spMk id="3" creationId="{F9E5BC15-22CD-7B29-BD88-6A98A2F3E1F6}"/>
          </ac:spMkLst>
        </pc:spChg>
        <pc:picChg chg="add mod ord">
          <ac:chgData name="Guest User" userId="S::urn:spo:anon#ed48b8a89065eadd4759a2344fdae55c7e6335e9de63734a0aa7334f04ebc13a::" providerId="AD" clId="Web-{F228AB1C-64A7-DCCB-E4A1-A68DCC430898}" dt="2024-08-29T02:15:05.759" v="477"/>
          <ac:picMkLst>
            <pc:docMk/>
            <pc:sldMk cId="476639170" sldId="311"/>
            <ac:picMk id="4" creationId="{8D7E9E42-8ED9-DC77-D134-A4D89811B19B}"/>
          </ac:picMkLst>
        </pc:picChg>
        <pc:picChg chg="add mod">
          <ac:chgData name="Guest User" userId="S::urn:spo:anon#ed48b8a89065eadd4759a2344fdae55c7e6335e9de63734a0aa7334f04ebc13a::" providerId="AD" clId="Web-{F228AB1C-64A7-DCCB-E4A1-A68DCC430898}" dt="2024-08-29T02:15:40.542" v="487" actId="14100"/>
          <ac:picMkLst>
            <pc:docMk/>
            <pc:sldMk cId="476639170" sldId="311"/>
            <ac:picMk id="5" creationId="{C352E802-A7E9-542D-DD7C-434B5517E1AA}"/>
          </ac:picMkLst>
        </pc:picChg>
      </pc:sldChg>
      <pc:sldChg chg="addSp delSp modSp new">
        <pc:chgData name="Guest User" userId="S::urn:spo:anon#ed48b8a89065eadd4759a2344fdae55c7e6335e9de63734a0aa7334f04ebc13a::" providerId="AD" clId="Web-{F228AB1C-64A7-DCCB-E4A1-A68DCC430898}" dt="2024-08-29T02:16:34.888" v="505" actId="14100"/>
        <pc:sldMkLst>
          <pc:docMk/>
          <pc:sldMk cId="2328695797" sldId="312"/>
        </pc:sldMkLst>
        <pc:spChg chg="mod">
          <ac:chgData name="Guest User" userId="S::urn:spo:anon#ed48b8a89065eadd4759a2344fdae55c7e6335e9de63734a0aa7334f04ebc13a::" providerId="AD" clId="Web-{F228AB1C-64A7-DCCB-E4A1-A68DCC430898}" dt="2024-08-29T02:16:09.480" v="497" actId="20577"/>
          <ac:spMkLst>
            <pc:docMk/>
            <pc:sldMk cId="2328695797" sldId="312"/>
            <ac:spMk id="2" creationId="{5DD3EBEF-1560-1920-E46C-56207272A885}"/>
          </ac:spMkLst>
        </pc:spChg>
        <pc:spChg chg="del">
          <ac:chgData name="Guest User" userId="S::urn:spo:anon#ed48b8a89065eadd4759a2344fdae55c7e6335e9de63734a0aa7334f04ebc13a::" providerId="AD" clId="Web-{F228AB1C-64A7-DCCB-E4A1-A68DCC430898}" dt="2024-08-29T02:16:10.371" v="498"/>
          <ac:spMkLst>
            <pc:docMk/>
            <pc:sldMk cId="2328695797" sldId="312"/>
            <ac:spMk id="3" creationId="{6D84E4B9-8B39-B752-4D2E-41E768CF68E1}"/>
          </ac:spMkLst>
        </pc:spChg>
        <pc:picChg chg="add mod ord">
          <ac:chgData name="Guest User" userId="S::urn:spo:anon#ed48b8a89065eadd4759a2344fdae55c7e6335e9de63734a0aa7334f04ebc13a::" providerId="AD" clId="Web-{F228AB1C-64A7-DCCB-E4A1-A68DCC430898}" dt="2024-08-29T02:16:34.888" v="505" actId="14100"/>
          <ac:picMkLst>
            <pc:docMk/>
            <pc:sldMk cId="2328695797" sldId="312"/>
            <ac:picMk id="4" creationId="{EADB6317-1D5F-14F8-B627-75AF19B01BE4}"/>
          </ac:picMkLst>
        </pc:picChg>
      </pc:sldChg>
      <pc:sldChg chg="modSp add replId">
        <pc:chgData name="Guest User" userId="S::urn:spo:anon#ed48b8a89065eadd4759a2344fdae55c7e6335e9de63734a0aa7334f04ebc13a::" providerId="AD" clId="Web-{F228AB1C-64A7-DCCB-E4A1-A68DCC430898}" dt="2024-08-29T02:16:58.342" v="509" actId="20577"/>
        <pc:sldMkLst>
          <pc:docMk/>
          <pc:sldMk cId="1198416184" sldId="314"/>
        </pc:sldMkLst>
        <pc:spChg chg="mod">
          <ac:chgData name="Guest User" userId="S::urn:spo:anon#ed48b8a89065eadd4759a2344fdae55c7e6335e9de63734a0aa7334f04ebc13a::" providerId="AD" clId="Web-{F228AB1C-64A7-DCCB-E4A1-A68DCC430898}" dt="2024-08-29T02:16:58.342" v="509" actId="20577"/>
          <ac:spMkLst>
            <pc:docMk/>
            <pc:sldMk cId="1198416184" sldId="314"/>
            <ac:spMk id="2" creationId="{6B7E0064-B525-8C9D-BB7D-11DB6A4D1756}"/>
          </ac:spMkLst>
        </pc:spChg>
      </pc:sldChg>
      <pc:sldChg chg="addSp modSp new mod modClrScheme chgLayout">
        <pc:chgData name="Guest User" userId="S::urn:spo:anon#ed48b8a89065eadd4759a2344fdae55c7e6335e9de63734a0aa7334f04ebc13a::" providerId="AD" clId="Web-{F228AB1C-64A7-DCCB-E4A1-A68DCC430898}" dt="2024-08-29T02:18:44.830" v="646" actId="1076"/>
        <pc:sldMkLst>
          <pc:docMk/>
          <pc:sldMk cId="1418318870" sldId="315"/>
        </pc:sldMkLst>
        <pc:spChg chg="mod ord">
          <ac:chgData name="Guest User" userId="S::urn:spo:anon#ed48b8a89065eadd4759a2344fdae55c7e6335e9de63734a0aa7334f04ebc13a::" providerId="AD" clId="Web-{F228AB1C-64A7-DCCB-E4A1-A68DCC430898}" dt="2024-08-29T02:17:29.436" v="548" actId="20577"/>
          <ac:spMkLst>
            <pc:docMk/>
            <pc:sldMk cId="1418318870" sldId="315"/>
            <ac:spMk id="2" creationId="{2364F385-E9E5-FE9A-BBB2-74F456158AB3}"/>
          </ac:spMkLst>
        </pc:spChg>
        <pc:spChg chg="mod ord">
          <ac:chgData name="Guest User" userId="S::urn:spo:anon#ed48b8a89065eadd4759a2344fdae55c7e6335e9de63734a0aa7334f04ebc13a::" providerId="AD" clId="Web-{F228AB1C-64A7-DCCB-E4A1-A68DCC430898}" dt="2024-08-29T02:18:22.845" v="641" actId="20577"/>
          <ac:spMkLst>
            <pc:docMk/>
            <pc:sldMk cId="1418318870" sldId="315"/>
            <ac:spMk id="3" creationId="{1FF953BB-FE9F-EBE2-ED1D-2F483FC35160}"/>
          </ac:spMkLst>
        </pc:spChg>
        <pc:picChg chg="add mod">
          <ac:chgData name="Guest User" userId="S::urn:spo:anon#ed48b8a89065eadd4759a2344fdae55c7e6335e9de63734a0aa7334f04ebc13a::" providerId="AD" clId="Web-{F228AB1C-64A7-DCCB-E4A1-A68DCC430898}" dt="2024-08-29T02:18:44.830" v="646" actId="1076"/>
          <ac:picMkLst>
            <pc:docMk/>
            <pc:sldMk cId="1418318870" sldId="315"/>
            <ac:picMk id="4" creationId="{91920F25-8766-CC63-7DA9-E7349BC30031}"/>
          </ac:picMkLst>
        </pc:picChg>
      </pc:sldChg>
      <pc:sldChg chg="addSp delSp modSp new">
        <pc:chgData name="Guest User" userId="S::urn:spo:anon#ed48b8a89065eadd4759a2344fdae55c7e6335e9de63734a0aa7334f04ebc13a::" providerId="AD" clId="Web-{F228AB1C-64A7-DCCB-E4A1-A68DCC430898}" dt="2024-08-29T02:21:59.712" v="714" actId="1076"/>
        <pc:sldMkLst>
          <pc:docMk/>
          <pc:sldMk cId="2864479644" sldId="317"/>
        </pc:sldMkLst>
        <pc:spChg chg="add del">
          <ac:chgData name="Guest User" userId="S::urn:spo:anon#ed48b8a89065eadd4759a2344fdae55c7e6335e9de63734a0aa7334f04ebc13a::" providerId="AD" clId="Web-{F228AB1C-64A7-DCCB-E4A1-A68DCC430898}" dt="2024-08-29T02:19:31.582" v="655"/>
          <ac:spMkLst>
            <pc:docMk/>
            <pc:sldMk cId="2864479644" sldId="317"/>
            <ac:spMk id="2" creationId="{8FCCE8D4-6FDB-26A3-76B1-4A206B7A7CCA}"/>
          </ac:spMkLst>
        </pc:spChg>
        <pc:spChg chg="mod">
          <ac:chgData name="Guest User" userId="S::urn:spo:anon#ed48b8a89065eadd4759a2344fdae55c7e6335e9de63734a0aa7334f04ebc13a::" providerId="AD" clId="Web-{F228AB1C-64A7-DCCB-E4A1-A68DCC430898}" dt="2024-08-29T02:21:18.882" v="694" actId="14100"/>
          <ac:spMkLst>
            <pc:docMk/>
            <pc:sldMk cId="2864479644" sldId="317"/>
            <ac:spMk id="3" creationId="{653B79D8-5BD2-005C-23B1-8D80B7A0F9B1}"/>
          </ac:spMkLst>
        </pc:spChg>
        <pc:spChg chg="add mod">
          <ac:chgData name="Guest User" userId="S::urn:spo:anon#ed48b8a89065eadd4759a2344fdae55c7e6335e9de63734a0aa7334f04ebc13a::" providerId="AD" clId="Web-{F228AB1C-64A7-DCCB-E4A1-A68DCC430898}" dt="2024-08-29T02:21:58.227" v="713" actId="1076"/>
          <ac:spMkLst>
            <pc:docMk/>
            <pc:sldMk cId="2864479644" sldId="317"/>
            <ac:spMk id="6" creationId="{3350A07C-3E8B-E8B6-86F4-9193914AF40B}"/>
          </ac:spMkLst>
        </pc:spChg>
        <pc:spChg chg="add mod">
          <ac:chgData name="Guest User" userId="S::urn:spo:anon#ed48b8a89065eadd4759a2344fdae55c7e6335e9de63734a0aa7334f04ebc13a::" providerId="AD" clId="Web-{F228AB1C-64A7-DCCB-E4A1-A68DCC430898}" dt="2024-08-29T02:21:59.712" v="714" actId="1076"/>
          <ac:spMkLst>
            <pc:docMk/>
            <pc:sldMk cId="2864479644" sldId="317"/>
            <ac:spMk id="7" creationId="{98A3459F-2E74-8B8F-423F-6A66AD61BB76}"/>
          </ac:spMkLst>
        </pc:spChg>
        <pc:picChg chg="add del mod">
          <ac:chgData name="Guest User" userId="S::urn:spo:anon#ed48b8a89065eadd4759a2344fdae55c7e6335e9de63734a0aa7334f04ebc13a::" providerId="AD" clId="Web-{F228AB1C-64A7-DCCB-E4A1-A68DCC430898}" dt="2024-08-29T02:20:49.600" v="685"/>
          <ac:picMkLst>
            <pc:docMk/>
            <pc:sldMk cId="2864479644" sldId="317"/>
            <ac:picMk id="4" creationId="{177AEEC7-83A4-94A6-0CCF-43716BA6B25D}"/>
          </ac:picMkLst>
        </pc:picChg>
        <pc:picChg chg="add mod">
          <ac:chgData name="Guest User" userId="S::urn:spo:anon#ed48b8a89065eadd4759a2344fdae55c7e6335e9de63734a0aa7334f04ebc13a::" providerId="AD" clId="Web-{F228AB1C-64A7-DCCB-E4A1-A68DCC430898}" dt="2024-08-29T02:21:07.101" v="690" actId="1076"/>
          <ac:picMkLst>
            <pc:docMk/>
            <pc:sldMk cId="2864479644" sldId="317"/>
            <ac:picMk id="5" creationId="{87C5F75C-C817-D303-60A9-6023D7A1F9E8}"/>
          </ac:picMkLst>
        </pc:picChg>
      </pc:sldChg>
    </pc:docChg>
  </pc:docChgLst>
  <pc:docChgLst>
    <pc:chgData name="LAI JING KUN" userId="S::22112676@imail.sunway.edu.my::6432e0ba-7e9d-4906-a0d0-6c0bc6a07ba3" providerId="AD" clId="Web-{ADD0E8B3-27B9-1507-EE04-A0FA3DFD0920}"/>
    <pc:docChg chg="addSld delSld modSld modSection">
      <pc:chgData name="LAI JING KUN" userId="S::22112676@imail.sunway.edu.my::6432e0ba-7e9d-4906-a0d0-6c0bc6a07ba3" providerId="AD" clId="Web-{ADD0E8B3-27B9-1507-EE04-A0FA3DFD0920}" dt="2024-08-29T06:51:06.546" v="1287" actId="14100"/>
      <pc:docMkLst>
        <pc:docMk/>
      </pc:docMkLst>
      <pc:sldChg chg="modSp">
        <pc:chgData name="LAI JING KUN" userId="S::22112676@imail.sunway.edu.my::6432e0ba-7e9d-4906-a0d0-6c0bc6a07ba3" providerId="AD" clId="Web-{ADD0E8B3-27B9-1507-EE04-A0FA3DFD0920}" dt="2024-08-29T01:42:36.001" v="24" actId="20577"/>
        <pc:sldMkLst>
          <pc:docMk/>
          <pc:sldMk cId="214713462" sldId="256"/>
        </pc:sldMkLst>
        <pc:spChg chg="mod">
          <ac:chgData name="LAI JING KUN" userId="S::22112676@imail.sunway.edu.my::6432e0ba-7e9d-4906-a0d0-6c0bc6a07ba3" providerId="AD" clId="Web-{ADD0E8B3-27B9-1507-EE04-A0FA3DFD0920}" dt="2024-08-29T01:42:36.001" v="24" actId="20577"/>
          <ac:spMkLst>
            <pc:docMk/>
            <pc:sldMk cId="214713462" sldId="256"/>
            <ac:spMk id="5" creationId="{C2CE234E-2103-517A-6B27-895EF1C0C07C}"/>
          </ac:spMkLst>
        </pc:spChg>
      </pc:sldChg>
      <pc:sldChg chg="addSp delSp modSp new">
        <pc:chgData name="LAI JING KUN" userId="S::22112676@imail.sunway.edu.my::6432e0ba-7e9d-4906-a0d0-6c0bc6a07ba3" providerId="AD" clId="Web-{ADD0E8B3-27B9-1507-EE04-A0FA3DFD0920}" dt="2024-08-29T02:20:07.842" v="340" actId="20577"/>
        <pc:sldMkLst>
          <pc:docMk/>
          <pc:sldMk cId="3187430507" sldId="303"/>
        </pc:sldMkLst>
        <pc:spChg chg="mod">
          <ac:chgData name="LAI JING KUN" userId="S::22112676@imail.sunway.edu.my::6432e0ba-7e9d-4906-a0d0-6c0bc6a07ba3" providerId="AD" clId="Web-{ADD0E8B3-27B9-1507-EE04-A0FA3DFD0920}" dt="2024-08-29T01:47:55.465" v="92" actId="1076"/>
          <ac:spMkLst>
            <pc:docMk/>
            <pc:sldMk cId="3187430507" sldId="303"/>
            <ac:spMk id="2" creationId="{7F5AEC9D-3D7E-4238-C151-176AEC501BAC}"/>
          </ac:spMkLst>
        </pc:spChg>
        <pc:spChg chg="mod">
          <ac:chgData name="LAI JING KUN" userId="S::22112676@imail.sunway.edu.my::6432e0ba-7e9d-4906-a0d0-6c0bc6a07ba3" providerId="AD" clId="Web-{ADD0E8B3-27B9-1507-EE04-A0FA3DFD0920}" dt="2024-08-29T02:20:07.483" v="339" actId="20577"/>
          <ac:spMkLst>
            <pc:docMk/>
            <pc:sldMk cId="3187430507" sldId="303"/>
            <ac:spMk id="3" creationId="{CDD17FD6-2FD7-8C1C-22B6-A940702AD596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1:46:05.727" v="81"/>
          <ac:spMkLst>
            <pc:docMk/>
            <pc:sldMk cId="3187430507" sldId="303"/>
            <ac:spMk id="4" creationId="{109702DB-DF24-1D80-AEE1-EC2BAAB1DC5F}"/>
          </ac:spMkLst>
        </pc:spChg>
        <pc:spChg chg="mod">
          <ac:chgData name="LAI JING KUN" userId="S::22112676@imail.sunway.edu.my::6432e0ba-7e9d-4906-a0d0-6c0bc6a07ba3" providerId="AD" clId="Web-{ADD0E8B3-27B9-1507-EE04-A0FA3DFD0920}" dt="2024-08-29T02:20:07.842" v="340" actId="20577"/>
          <ac:spMkLst>
            <pc:docMk/>
            <pc:sldMk cId="3187430507" sldId="303"/>
            <ac:spMk id="5" creationId="{1490724F-A4C8-D8D3-120A-3D8B78EAE6CB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1:47:00.291" v="84"/>
          <ac:spMkLst>
            <pc:docMk/>
            <pc:sldMk cId="3187430507" sldId="303"/>
            <ac:spMk id="6" creationId="{2C273959-2129-CD68-9B62-BF21B12F98D6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1:57:42.469" v="180" actId="1076"/>
          <ac:spMkLst>
            <pc:docMk/>
            <pc:sldMk cId="3187430507" sldId="303"/>
            <ac:spMk id="9" creationId="{E7C9FFC5-52E2-EDB1-2E17-144D620F8262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1:57:42.469" v="181" actId="1076"/>
          <ac:spMkLst>
            <pc:docMk/>
            <pc:sldMk cId="3187430507" sldId="303"/>
            <ac:spMk id="10" creationId="{DFEF2108-77CF-3F95-270D-480C299DB731}"/>
          </ac:spMkLst>
        </pc:spChg>
        <pc:spChg chg="add del mod">
          <ac:chgData name="LAI JING KUN" userId="S::22112676@imail.sunway.edu.my::6432e0ba-7e9d-4906-a0d0-6c0bc6a07ba3" providerId="AD" clId="Web-{ADD0E8B3-27B9-1507-EE04-A0FA3DFD0920}" dt="2024-08-29T01:53:51.289" v="109"/>
          <ac:spMkLst>
            <pc:docMk/>
            <pc:sldMk cId="3187430507" sldId="303"/>
            <ac:spMk id="11" creationId="{87638271-0F47-19E3-95C7-18EEA4ABC954}"/>
          </ac:spMkLst>
        </pc:spChg>
        <pc:spChg chg="add del mod">
          <ac:chgData name="LAI JING KUN" userId="S::22112676@imail.sunway.edu.my::6432e0ba-7e9d-4906-a0d0-6c0bc6a07ba3" providerId="AD" clId="Web-{ADD0E8B3-27B9-1507-EE04-A0FA3DFD0920}" dt="2024-08-29T01:53:36.398" v="107"/>
          <ac:spMkLst>
            <pc:docMk/>
            <pc:sldMk cId="3187430507" sldId="303"/>
            <ac:spMk id="13" creationId="{D90FE4E0-98D5-3B80-3968-7326C7F627E8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1:57:42.610" v="183" actId="1076"/>
          <ac:spMkLst>
            <pc:docMk/>
            <pc:sldMk cId="3187430507" sldId="303"/>
            <ac:spMk id="15" creationId="{0550F84A-F548-F11A-A46A-330C5C7A9669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1:57:42.625" v="184" actId="1076"/>
          <ac:spMkLst>
            <pc:docMk/>
            <pc:sldMk cId="3187430507" sldId="303"/>
            <ac:spMk id="16" creationId="{600B71C3-CD8D-E0CA-2143-1874D099F4A3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1:59:03.456" v="189" actId="20577"/>
          <ac:spMkLst>
            <pc:docMk/>
            <pc:sldMk cId="3187430507" sldId="303"/>
            <ac:spMk id="17" creationId="{44855681-5E4E-66E5-736F-57D79E04E74B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04:30.404" v="240" actId="1076"/>
          <ac:spMkLst>
            <pc:docMk/>
            <pc:sldMk cId="3187430507" sldId="303"/>
            <ac:spMk id="18" creationId="{907F3D80-7B0E-AF88-E95D-A896A45A9214}"/>
          </ac:spMkLst>
        </pc:spChg>
        <pc:spChg chg="add del">
          <ac:chgData name="LAI JING KUN" userId="S::22112676@imail.sunway.edu.my::6432e0ba-7e9d-4906-a0d0-6c0bc6a07ba3" providerId="AD" clId="Web-{ADD0E8B3-27B9-1507-EE04-A0FA3DFD0920}" dt="2024-08-29T02:00:33.803" v="233"/>
          <ac:spMkLst>
            <pc:docMk/>
            <pc:sldMk cId="3187430507" sldId="303"/>
            <ac:spMk id="19" creationId="{3BC1D44C-891F-2077-5B54-05AD0598ACB3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04:34.842" v="241" actId="1076"/>
          <ac:spMkLst>
            <pc:docMk/>
            <pc:sldMk cId="3187430507" sldId="303"/>
            <ac:spMk id="20" creationId="{BA75845F-6478-7175-6349-FB5B55E69C3C}"/>
          </ac:spMkLst>
        </pc:spChg>
        <pc:picChg chg="add mod ord">
          <ac:chgData name="LAI JING KUN" userId="S::22112676@imail.sunway.edu.my::6432e0ba-7e9d-4906-a0d0-6c0bc6a07ba3" providerId="AD" clId="Web-{ADD0E8B3-27B9-1507-EE04-A0FA3DFD0920}" dt="2024-08-29T01:57:42.453" v="178" actId="1076"/>
          <ac:picMkLst>
            <pc:docMk/>
            <pc:sldMk cId="3187430507" sldId="303"/>
            <ac:picMk id="7" creationId="{ABFE3DD7-0082-712F-1124-691994B1C09C}"/>
          </ac:picMkLst>
        </pc:picChg>
        <pc:picChg chg="add del mod ord">
          <ac:chgData name="LAI JING KUN" userId="S::22112676@imail.sunway.edu.my::6432e0ba-7e9d-4906-a0d0-6c0bc6a07ba3" providerId="AD" clId="Web-{ADD0E8B3-27B9-1507-EE04-A0FA3DFD0920}" dt="2024-08-29T01:53:24.054" v="106"/>
          <ac:picMkLst>
            <pc:docMk/>
            <pc:sldMk cId="3187430507" sldId="303"/>
            <ac:picMk id="8" creationId="{05493D35-07E3-F2C8-FADF-9BF920409311}"/>
          </ac:picMkLst>
        </pc:picChg>
        <pc:picChg chg="add mod ord">
          <ac:chgData name="LAI JING KUN" userId="S::22112676@imail.sunway.edu.my::6432e0ba-7e9d-4906-a0d0-6c0bc6a07ba3" providerId="AD" clId="Web-{ADD0E8B3-27B9-1507-EE04-A0FA3DFD0920}" dt="2024-08-29T01:57:42.610" v="182" actId="1076"/>
          <ac:picMkLst>
            <pc:docMk/>
            <pc:sldMk cId="3187430507" sldId="303"/>
            <ac:picMk id="14" creationId="{15E8CC3C-1188-5C38-22BC-B8DD28399119}"/>
          </ac:picMkLst>
        </pc:picChg>
      </pc:sldChg>
      <pc:sldChg chg="addSp delSp modSp new">
        <pc:chgData name="LAI JING KUN" userId="S::22112676@imail.sunway.edu.my::6432e0ba-7e9d-4906-a0d0-6c0bc6a07ba3" providerId="AD" clId="Web-{ADD0E8B3-27B9-1507-EE04-A0FA3DFD0920}" dt="2024-08-29T03:38:02.858" v="942" actId="20577"/>
        <pc:sldMkLst>
          <pc:docMk/>
          <pc:sldMk cId="2050697476" sldId="304"/>
        </pc:sldMkLst>
        <pc:spChg chg="mod">
          <ac:chgData name="LAI JING KUN" userId="S::22112676@imail.sunway.edu.my::6432e0ba-7e9d-4906-a0d0-6c0bc6a07ba3" providerId="AD" clId="Web-{ADD0E8B3-27B9-1507-EE04-A0FA3DFD0920}" dt="2024-08-29T03:32:05.018" v="904" actId="20577"/>
          <ac:spMkLst>
            <pc:docMk/>
            <pc:sldMk cId="2050697476" sldId="304"/>
            <ac:spMk id="2" creationId="{C7DDCA9B-F469-4507-6114-DBF18FE9A7FB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3:31:51.252" v="883"/>
          <ac:spMkLst>
            <pc:docMk/>
            <pc:sldMk cId="2050697476" sldId="304"/>
            <ac:spMk id="3" creationId="{A5711158-3822-5C4C-8522-1EEBA82D0266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3:31:54.799" v="885"/>
          <ac:spMkLst>
            <pc:docMk/>
            <pc:sldMk cId="2050697476" sldId="304"/>
            <ac:spMk id="4" creationId="{03A89A1F-37BA-608A-F3DE-0807B8A30028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3:31:53.268" v="884"/>
          <ac:spMkLst>
            <pc:docMk/>
            <pc:sldMk cId="2050697476" sldId="304"/>
            <ac:spMk id="5" creationId="{BE2F466E-CD5E-637F-D4F1-3CC4043A4EE0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3:32:15.471" v="905"/>
          <ac:spMkLst>
            <pc:docMk/>
            <pc:sldMk cId="2050697476" sldId="304"/>
            <ac:spMk id="6" creationId="{259EC957-A103-7985-8C8E-80E3952F3C14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3:37:03.950" v="939" actId="20577"/>
          <ac:spMkLst>
            <pc:docMk/>
            <pc:sldMk cId="2050697476" sldId="304"/>
            <ac:spMk id="10" creationId="{C552EA97-426E-689B-0140-B1CAA10AEBAF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3:38:02.858" v="942" actId="20577"/>
          <ac:spMkLst>
            <pc:docMk/>
            <pc:sldMk cId="2050697476" sldId="304"/>
            <ac:spMk id="11" creationId="{9993BE11-E527-27AF-E485-94C43329B5DB}"/>
          </ac:spMkLst>
        </pc:spChg>
        <pc:picChg chg="add mod ord">
          <ac:chgData name="LAI JING KUN" userId="S::22112676@imail.sunway.edu.my::6432e0ba-7e9d-4906-a0d0-6c0bc6a07ba3" providerId="AD" clId="Web-{ADD0E8B3-27B9-1507-EE04-A0FA3DFD0920}" dt="2024-08-29T03:32:24.331" v="907" actId="14100"/>
          <ac:picMkLst>
            <pc:docMk/>
            <pc:sldMk cId="2050697476" sldId="304"/>
            <ac:picMk id="7" creationId="{107BE481-AFBC-2E06-6A65-B544A7340853}"/>
          </ac:picMkLst>
        </pc:picChg>
        <pc:picChg chg="add mod">
          <ac:chgData name="LAI JING KUN" userId="S::22112676@imail.sunway.edu.my::6432e0ba-7e9d-4906-a0d0-6c0bc6a07ba3" providerId="AD" clId="Web-{ADD0E8B3-27B9-1507-EE04-A0FA3DFD0920}" dt="2024-08-29T03:34:46.617" v="913" actId="1076"/>
          <ac:picMkLst>
            <pc:docMk/>
            <pc:sldMk cId="2050697476" sldId="304"/>
            <ac:picMk id="8" creationId="{397FA351-2FAD-E977-996F-C205692577FB}"/>
          </ac:picMkLst>
        </pc:picChg>
        <pc:picChg chg="add mod">
          <ac:chgData name="LAI JING KUN" userId="S::22112676@imail.sunway.edu.my::6432e0ba-7e9d-4906-a0d0-6c0bc6a07ba3" providerId="AD" clId="Web-{ADD0E8B3-27B9-1507-EE04-A0FA3DFD0920}" dt="2024-08-29T03:35:00.493" v="916" actId="14100"/>
          <ac:picMkLst>
            <pc:docMk/>
            <pc:sldMk cId="2050697476" sldId="304"/>
            <ac:picMk id="9" creationId="{2711AB45-C1F3-242D-ECCF-F4EE74136038}"/>
          </ac:picMkLst>
        </pc:picChg>
      </pc:sldChg>
      <pc:sldChg chg="addSp delSp modSp new">
        <pc:chgData name="LAI JING KUN" userId="S::22112676@imail.sunway.edu.my::6432e0ba-7e9d-4906-a0d0-6c0bc6a07ba3" providerId="AD" clId="Web-{ADD0E8B3-27B9-1507-EE04-A0FA3DFD0920}" dt="2024-08-29T02:28:58.391" v="565" actId="20577"/>
        <pc:sldMkLst>
          <pc:docMk/>
          <pc:sldMk cId="4272659939" sldId="305"/>
        </pc:sldMkLst>
        <pc:spChg chg="mod">
          <ac:chgData name="LAI JING KUN" userId="S::22112676@imail.sunway.edu.my::6432e0ba-7e9d-4906-a0d0-6c0bc6a07ba3" providerId="AD" clId="Web-{ADD0E8B3-27B9-1507-EE04-A0FA3DFD0920}" dt="2024-08-29T02:05:57.345" v="272" actId="20577"/>
          <ac:spMkLst>
            <pc:docMk/>
            <pc:sldMk cId="4272659939" sldId="305"/>
            <ac:spMk id="2" creationId="{7466AC03-6AFE-89C6-2EDD-D028E719952F}"/>
          </ac:spMkLst>
        </pc:spChg>
        <pc:spChg chg="mod">
          <ac:chgData name="LAI JING KUN" userId="S::22112676@imail.sunway.edu.my::6432e0ba-7e9d-4906-a0d0-6c0bc6a07ba3" providerId="AD" clId="Web-{ADD0E8B3-27B9-1507-EE04-A0FA3DFD0920}" dt="2024-08-29T02:21:42.001" v="355" actId="1076"/>
          <ac:spMkLst>
            <pc:docMk/>
            <pc:sldMk cId="4272659939" sldId="305"/>
            <ac:spMk id="3" creationId="{F74CCC27-3721-6600-020D-EC29CAE30A0D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2:07:08.300" v="305"/>
          <ac:spMkLst>
            <pc:docMk/>
            <pc:sldMk cId="4272659939" sldId="305"/>
            <ac:spMk id="4" creationId="{FC9A2FAE-54DA-41B8-FECD-14ED5BD7C24D}"/>
          </ac:spMkLst>
        </pc:spChg>
        <pc:spChg chg="mod">
          <ac:chgData name="LAI JING KUN" userId="S::22112676@imail.sunway.edu.my::6432e0ba-7e9d-4906-a0d0-6c0bc6a07ba3" providerId="AD" clId="Web-{ADD0E8B3-27B9-1507-EE04-A0FA3DFD0920}" dt="2024-08-29T02:21:42.017" v="356" actId="1076"/>
          <ac:spMkLst>
            <pc:docMk/>
            <pc:sldMk cId="4272659939" sldId="305"/>
            <ac:spMk id="5" creationId="{8281966A-053F-69F6-3367-440E37D09F29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2:08:10.037" v="310"/>
          <ac:spMkLst>
            <pc:docMk/>
            <pc:sldMk cId="4272659939" sldId="305"/>
            <ac:spMk id="6" creationId="{9A1CECCC-3AD9-C49D-E77E-50B717B26C85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21:42.017" v="357" actId="1076"/>
          <ac:spMkLst>
            <pc:docMk/>
            <pc:sldMk cId="4272659939" sldId="305"/>
            <ac:spMk id="10" creationId="{B52E2E30-41FC-57AE-DA6B-00AE118AF271}"/>
          </ac:spMkLst>
        </pc:spChg>
        <pc:spChg chg="add del">
          <ac:chgData name="LAI JING KUN" userId="S::22112676@imail.sunway.edu.my::6432e0ba-7e9d-4906-a0d0-6c0bc6a07ba3" providerId="AD" clId="Web-{ADD0E8B3-27B9-1507-EE04-A0FA3DFD0920}" dt="2024-08-29T02:22:10.346" v="359"/>
          <ac:spMkLst>
            <pc:docMk/>
            <pc:sldMk cId="4272659939" sldId="305"/>
            <ac:spMk id="11" creationId="{ECF29F21-56E9-D25E-3278-9DEBBB75C02E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24:32.757" v="399" actId="1076"/>
          <ac:spMkLst>
            <pc:docMk/>
            <pc:sldMk cId="4272659939" sldId="305"/>
            <ac:spMk id="12" creationId="{8BBD7EA9-4200-0793-500C-87ACA0239123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24:40.664" v="401" actId="1076"/>
          <ac:spMkLst>
            <pc:docMk/>
            <pc:sldMk cId="4272659939" sldId="305"/>
            <ac:spMk id="13" creationId="{51DB7015-553E-EB18-E1D5-3175DC7534DB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27:52.279" v="535" actId="1076"/>
          <ac:spMkLst>
            <pc:docMk/>
            <pc:sldMk cId="4272659939" sldId="305"/>
            <ac:spMk id="14" creationId="{2C1C97DA-0E40-D82A-3C98-9E6FADFA791C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27:48.373" v="534" actId="1076"/>
          <ac:spMkLst>
            <pc:docMk/>
            <pc:sldMk cId="4272659939" sldId="305"/>
            <ac:spMk id="15" creationId="{1AFA3D5C-1DCF-F1CD-9B97-CFD42E7AC755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28:26.624" v="545" actId="20577"/>
          <ac:spMkLst>
            <pc:docMk/>
            <pc:sldMk cId="4272659939" sldId="305"/>
            <ac:spMk id="16" creationId="{83250B31-A2C4-3D41-FE79-EBE9D8A5E9A8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28:58.391" v="565" actId="20577"/>
          <ac:spMkLst>
            <pc:docMk/>
            <pc:sldMk cId="4272659939" sldId="305"/>
            <ac:spMk id="17" creationId="{46E326C3-22D2-AE05-4D1C-FA9B0A9AC768}"/>
          </ac:spMkLst>
        </pc:spChg>
        <pc:picChg chg="add mod ord">
          <ac:chgData name="LAI JING KUN" userId="S::22112676@imail.sunway.edu.my::6432e0ba-7e9d-4906-a0d0-6c0bc6a07ba3" providerId="AD" clId="Web-{ADD0E8B3-27B9-1507-EE04-A0FA3DFD0920}" dt="2024-08-29T02:22:25.237" v="365" actId="1076"/>
          <ac:picMkLst>
            <pc:docMk/>
            <pc:sldMk cId="4272659939" sldId="305"/>
            <ac:picMk id="7" creationId="{EAB9FBED-8C03-DD1E-A516-7689F50B121E}"/>
          </ac:picMkLst>
        </pc:picChg>
        <pc:picChg chg="add mod ord modCrop">
          <ac:chgData name="LAI JING KUN" userId="S::22112676@imail.sunway.edu.my::6432e0ba-7e9d-4906-a0d0-6c0bc6a07ba3" providerId="AD" clId="Web-{ADD0E8B3-27B9-1507-EE04-A0FA3DFD0920}" dt="2024-08-29T02:21:41.986" v="354" actId="1076"/>
          <ac:picMkLst>
            <pc:docMk/>
            <pc:sldMk cId="4272659939" sldId="305"/>
            <ac:picMk id="8" creationId="{5DD96F7C-549A-F4D1-648F-FCB29C2D4B45}"/>
          </ac:picMkLst>
        </pc:picChg>
      </pc:sldChg>
      <pc:sldChg chg="addSp delSp modSp new">
        <pc:chgData name="LAI JING KUN" userId="S::22112676@imail.sunway.edu.my::6432e0ba-7e9d-4906-a0d0-6c0bc6a07ba3" providerId="AD" clId="Web-{ADD0E8B3-27B9-1507-EE04-A0FA3DFD0920}" dt="2024-08-29T03:08:02.376" v="812" actId="1076"/>
        <pc:sldMkLst>
          <pc:docMk/>
          <pc:sldMk cId="3434008337" sldId="324"/>
        </pc:sldMkLst>
        <pc:spChg chg="mod">
          <ac:chgData name="LAI JING KUN" userId="S::22112676@imail.sunway.edu.my::6432e0ba-7e9d-4906-a0d0-6c0bc6a07ba3" providerId="AD" clId="Web-{ADD0E8B3-27B9-1507-EE04-A0FA3DFD0920}" dt="2024-08-29T02:29:36.205" v="580" actId="20577"/>
          <ac:spMkLst>
            <pc:docMk/>
            <pc:sldMk cId="3434008337" sldId="324"/>
            <ac:spMk id="2" creationId="{5DC520BA-04D1-71A5-90E9-5E0F794D9B73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2:30:41.676" v="583"/>
          <ac:spMkLst>
            <pc:docMk/>
            <pc:sldMk cId="3434008337" sldId="324"/>
            <ac:spMk id="3" creationId="{E96B96C3-DBEC-E952-0CC8-DECA2307157C}"/>
          </ac:spMkLst>
        </pc:spChg>
        <pc:spChg chg="del mod">
          <ac:chgData name="LAI JING KUN" userId="S::22112676@imail.sunway.edu.my::6432e0ba-7e9d-4906-a0d0-6c0bc6a07ba3" providerId="AD" clId="Web-{ADD0E8B3-27B9-1507-EE04-A0FA3DFD0920}" dt="2024-08-29T02:32:07.475" v="585"/>
          <ac:spMkLst>
            <pc:docMk/>
            <pc:sldMk cId="3434008337" sldId="324"/>
            <ac:spMk id="4" creationId="{B74CE377-CB51-135A-C719-E9FD8F953FB2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2:29:42.799" v="582"/>
          <ac:spMkLst>
            <pc:docMk/>
            <pc:sldMk cId="3434008337" sldId="324"/>
            <ac:spMk id="5" creationId="{60ECF03B-BB86-CC87-CA58-38413111FAA8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2:29:38.580" v="581"/>
          <ac:spMkLst>
            <pc:docMk/>
            <pc:sldMk cId="3434008337" sldId="324"/>
            <ac:spMk id="6" creationId="{59738BF7-603E-5915-6C5A-2443DE8D585C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32:53.992" v="593"/>
          <ac:spMkLst>
            <pc:docMk/>
            <pc:sldMk cId="3434008337" sldId="324"/>
            <ac:spMk id="8" creationId="{30BE370B-4294-672A-334C-B032BA92A63A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36:32.125" v="601" actId="1076"/>
          <ac:spMkLst>
            <pc:docMk/>
            <pc:sldMk cId="3434008337" sldId="324"/>
            <ac:spMk id="9" creationId="{7F92AAF2-692A-48AE-5B35-388957F19041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36:45.594" v="603" actId="1076"/>
          <ac:spMkLst>
            <pc:docMk/>
            <pc:sldMk cId="3434008337" sldId="324"/>
            <ac:spMk id="10" creationId="{38A58205-8D63-4406-760E-911EFAF72128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37:17.954" v="613" actId="1076"/>
          <ac:spMkLst>
            <pc:docMk/>
            <pc:sldMk cId="3434008337" sldId="324"/>
            <ac:spMk id="11" creationId="{29C3CA71-80C6-B19D-1513-FC29628FDC89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37:40.752" v="627" actId="20577"/>
          <ac:spMkLst>
            <pc:docMk/>
            <pc:sldMk cId="3434008337" sldId="324"/>
            <ac:spMk id="12" creationId="{4930258D-F1DA-0D7E-95F9-B7B9E07A46EA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38:32.504" v="633" actId="20577"/>
          <ac:spMkLst>
            <pc:docMk/>
            <pc:sldMk cId="3434008337" sldId="324"/>
            <ac:spMk id="13" creationId="{5A890787-3509-9760-00A2-5C2506379123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40:18.226" v="636" actId="1076"/>
          <ac:spMkLst>
            <pc:docMk/>
            <pc:sldMk cId="3434008337" sldId="324"/>
            <ac:spMk id="14" creationId="{7E5279C9-7AA6-5670-6748-7026E2C2C4B1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40:18.226" v="637" actId="1076"/>
          <ac:spMkLst>
            <pc:docMk/>
            <pc:sldMk cId="3434008337" sldId="324"/>
            <ac:spMk id="15" creationId="{5604A32F-41F8-5F23-3971-866C1829F7B6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47:08.490" v="660" actId="1076"/>
          <ac:spMkLst>
            <pc:docMk/>
            <pc:sldMk cId="3434008337" sldId="324"/>
            <ac:spMk id="17" creationId="{F0D7920C-6446-6899-6333-E3E5EED76266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2:47:12.693" v="661" actId="1076"/>
          <ac:spMkLst>
            <pc:docMk/>
            <pc:sldMk cId="3434008337" sldId="324"/>
            <ac:spMk id="18" creationId="{036F9EF0-40C0-4A2B-8C4E-DB28F326218F}"/>
          </ac:spMkLst>
        </pc:spChg>
        <pc:spChg chg="add del">
          <ac:chgData name="LAI JING KUN" userId="S::22112676@imail.sunway.edu.my::6432e0ba-7e9d-4906-a0d0-6c0bc6a07ba3" providerId="AD" clId="Web-{ADD0E8B3-27B9-1507-EE04-A0FA3DFD0920}" dt="2024-08-29T02:48:59.447" v="667"/>
          <ac:spMkLst>
            <pc:docMk/>
            <pc:sldMk cId="3434008337" sldId="324"/>
            <ac:spMk id="19" creationId="{A3DA28C7-2DC7-D3B8-EE1E-DD9F24228243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3:08:02.376" v="812" actId="1076"/>
          <ac:spMkLst>
            <pc:docMk/>
            <pc:sldMk cId="3434008337" sldId="324"/>
            <ac:spMk id="20" creationId="{8B852FBA-7DFB-851A-3E8E-07777EA19133}"/>
          </ac:spMkLst>
        </pc:spChg>
        <pc:picChg chg="add mod ord">
          <ac:chgData name="LAI JING KUN" userId="S::22112676@imail.sunway.edu.my::6432e0ba-7e9d-4906-a0d0-6c0bc6a07ba3" providerId="AD" clId="Web-{ADD0E8B3-27B9-1507-EE04-A0FA3DFD0920}" dt="2024-08-29T02:48:57.212" v="666" actId="1076"/>
          <ac:picMkLst>
            <pc:docMk/>
            <pc:sldMk cId="3434008337" sldId="324"/>
            <ac:picMk id="7" creationId="{8F48138A-6F5E-67A7-65D2-22BAD445F317}"/>
          </ac:picMkLst>
        </pc:picChg>
        <pc:cxnChg chg="add mod">
          <ac:chgData name="LAI JING KUN" userId="S::22112676@imail.sunway.edu.my::6432e0ba-7e9d-4906-a0d0-6c0bc6a07ba3" providerId="AD" clId="Web-{ADD0E8B3-27B9-1507-EE04-A0FA3DFD0920}" dt="2024-08-29T02:45:54.487" v="646" actId="14100"/>
          <ac:cxnSpMkLst>
            <pc:docMk/>
            <pc:sldMk cId="3434008337" sldId="324"/>
            <ac:cxnSpMk id="16" creationId="{B3518DE4-CBD6-6AC4-8B5E-82549809B019}"/>
          </ac:cxnSpMkLst>
        </pc:cxnChg>
      </pc:sldChg>
      <pc:sldChg chg="addSp modSp">
        <pc:chgData name="LAI JING KUN" userId="S::22112676@imail.sunway.edu.my::6432e0ba-7e9d-4906-a0d0-6c0bc6a07ba3" providerId="AD" clId="Web-{ADD0E8B3-27B9-1507-EE04-A0FA3DFD0920}" dt="2024-08-29T04:08:13.526" v="949" actId="1076"/>
        <pc:sldMkLst>
          <pc:docMk/>
          <pc:sldMk cId="85438753" sldId="326"/>
        </pc:sldMkLst>
        <pc:picChg chg="add mod">
          <ac:chgData name="LAI JING KUN" userId="S::22112676@imail.sunway.edu.my::6432e0ba-7e9d-4906-a0d0-6c0bc6a07ba3" providerId="AD" clId="Web-{ADD0E8B3-27B9-1507-EE04-A0FA3DFD0920}" dt="2024-08-29T04:08:13.526" v="949" actId="1076"/>
          <ac:picMkLst>
            <pc:docMk/>
            <pc:sldMk cId="85438753" sldId="326"/>
            <ac:picMk id="3" creationId="{13583912-955E-0523-D7DE-EDA09A78195B}"/>
          </ac:picMkLst>
        </pc:picChg>
      </pc:sldChg>
      <pc:sldChg chg="addSp modSp">
        <pc:chgData name="LAI JING KUN" userId="S::22112676@imail.sunway.edu.my::6432e0ba-7e9d-4906-a0d0-6c0bc6a07ba3" providerId="AD" clId="Web-{ADD0E8B3-27B9-1507-EE04-A0FA3DFD0920}" dt="2024-08-29T04:04:38.190" v="945" actId="14100"/>
        <pc:sldMkLst>
          <pc:docMk/>
          <pc:sldMk cId="2434662461" sldId="327"/>
        </pc:sldMkLst>
        <pc:picChg chg="add mod">
          <ac:chgData name="LAI JING KUN" userId="S::22112676@imail.sunway.edu.my::6432e0ba-7e9d-4906-a0d0-6c0bc6a07ba3" providerId="AD" clId="Web-{ADD0E8B3-27B9-1507-EE04-A0FA3DFD0920}" dt="2024-08-29T04:04:38.190" v="945" actId="14100"/>
          <ac:picMkLst>
            <pc:docMk/>
            <pc:sldMk cId="2434662461" sldId="327"/>
            <ac:picMk id="3" creationId="{DCAEE65D-44FB-2608-33F4-62CBAA8B2477}"/>
          </ac:picMkLst>
        </pc:picChg>
      </pc:sldChg>
      <pc:sldChg chg="addSp delSp modSp">
        <pc:chgData name="LAI JING KUN" userId="S::22112676@imail.sunway.edu.my::6432e0ba-7e9d-4906-a0d0-6c0bc6a07ba3" providerId="AD" clId="Web-{ADD0E8B3-27B9-1507-EE04-A0FA3DFD0920}" dt="2024-08-29T06:35:24.188" v="1258" actId="20577"/>
        <pc:sldMkLst>
          <pc:docMk/>
          <pc:sldMk cId="2651424976" sldId="328"/>
        </pc:sldMkLst>
        <pc:spChg chg="mod">
          <ac:chgData name="LAI JING KUN" userId="S::22112676@imail.sunway.edu.my::6432e0ba-7e9d-4906-a0d0-6c0bc6a07ba3" providerId="AD" clId="Web-{ADD0E8B3-27B9-1507-EE04-A0FA3DFD0920}" dt="2024-08-29T06:35:24.188" v="1258" actId="20577"/>
          <ac:spMkLst>
            <pc:docMk/>
            <pc:sldMk cId="2651424976" sldId="328"/>
            <ac:spMk id="2" creationId="{6B7E0064-B525-8C9D-BB7D-11DB6A4D1756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6:24:43.261" v="1227"/>
          <ac:spMkLst>
            <pc:docMk/>
            <pc:sldMk cId="2651424976" sldId="328"/>
            <ac:spMk id="3" creationId="{23101DEC-9314-3C4C-C881-EDC662652B0F}"/>
          </ac:spMkLst>
        </pc:spChg>
        <pc:picChg chg="add mod ord modCrop">
          <ac:chgData name="LAI JING KUN" userId="S::22112676@imail.sunway.edu.my::6432e0ba-7e9d-4906-a0d0-6c0bc6a07ba3" providerId="AD" clId="Web-{ADD0E8B3-27B9-1507-EE04-A0FA3DFD0920}" dt="2024-08-29T06:33:37.168" v="1252" actId="1076"/>
          <ac:picMkLst>
            <pc:docMk/>
            <pc:sldMk cId="2651424976" sldId="328"/>
            <ac:picMk id="4" creationId="{E97DF7C0-83C9-7834-C344-B818698F5344}"/>
          </ac:picMkLst>
        </pc:picChg>
      </pc:sldChg>
      <pc:sldChg chg="modSp">
        <pc:chgData name="LAI JING KUN" userId="S::22112676@imail.sunway.edu.my::6432e0ba-7e9d-4906-a0d0-6c0bc6a07ba3" providerId="AD" clId="Web-{ADD0E8B3-27B9-1507-EE04-A0FA3DFD0920}" dt="2024-08-29T06:17:34.325" v="1226" actId="20577"/>
        <pc:sldMkLst>
          <pc:docMk/>
          <pc:sldMk cId="3277829339" sldId="334"/>
        </pc:sldMkLst>
        <pc:spChg chg="mod">
          <ac:chgData name="LAI JING KUN" userId="S::22112676@imail.sunway.edu.my::6432e0ba-7e9d-4906-a0d0-6c0bc6a07ba3" providerId="AD" clId="Web-{ADD0E8B3-27B9-1507-EE04-A0FA3DFD0920}" dt="2024-08-29T06:17:34.325" v="1226" actId="20577"/>
          <ac:spMkLst>
            <pc:docMk/>
            <pc:sldMk cId="3277829339" sldId="334"/>
            <ac:spMk id="12" creationId="{C21A4423-F1D4-4A1A-6146-99B3004652D8}"/>
          </ac:spMkLst>
        </pc:spChg>
      </pc:sldChg>
      <pc:sldChg chg="addSp delSp modSp new">
        <pc:chgData name="LAI JING KUN" userId="S::22112676@imail.sunway.edu.my::6432e0ba-7e9d-4906-a0d0-6c0bc6a07ba3" providerId="AD" clId="Web-{ADD0E8B3-27B9-1507-EE04-A0FA3DFD0920}" dt="2024-08-29T03:12:04.946" v="882" actId="14100"/>
        <pc:sldMkLst>
          <pc:docMk/>
          <pc:sldMk cId="4188821320" sldId="335"/>
        </pc:sldMkLst>
        <pc:spChg chg="mod">
          <ac:chgData name="LAI JING KUN" userId="S::22112676@imail.sunway.edu.my::6432e0ba-7e9d-4906-a0d0-6c0bc6a07ba3" providerId="AD" clId="Web-{ADD0E8B3-27B9-1507-EE04-A0FA3DFD0920}" dt="2024-08-29T03:08:26.361" v="825" actId="20577"/>
          <ac:spMkLst>
            <pc:docMk/>
            <pc:sldMk cId="4188821320" sldId="335"/>
            <ac:spMk id="2" creationId="{6D338679-27B0-3B28-6D69-0F344E2D8A84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3:08:30.673" v="826"/>
          <ac:spMkLst>
            <pc:docMk/>
            <pc:sldMk cId="4188821320" sldId="335"/>
            <ac:spMk id="3" creationId="{01A71BB3-3430-A3C3-B436-EBDEB09F6214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3:09:00.534" v="830"/>
          <ac:spMkLst>
            <pc:docMk/>
            <pc:sldMk cId="4188821320" sldId="335"/>
            <ac:spMk id="4" creationId="{C09416C4-6AC4-EE17-98AE-9B96E996DA81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3:08:32.908" v="827"/>
          <ac:spMkLst>
            <pc:docMk/>
            <pc:sldMk cId="4188821320" sldId="335"/>
            <ac:spMk id="5" creationId="{95BDF80C-2667-88E3-2C9C-B2B40E2401D3}"/>
          </ac:spMkLst>
        </pc:spChg>
        <pc:spChg chg="del mod">
          <ac:chgData name="LAI JING KUN" userId="S::22112676@imail.sunway.edu.my::6432e0ba-7e9d-4906-a0d0-6c0bc6a07ba3" providerId="AD" clId="Web-{ADD0E8B3-27B9-1507-EE04-A0FA3DFD0920}" dt="2024-08-29T03:08:53.330" v="829"/>
          <ac:spMkLst>
            <pc:docMk/>
            <pc:sldMk cId="4188821320" sldId="335"/>
            <ac:spMk id="6" creationId="{C78F467E-200C-ACCE-1915-425188416D03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3:11:48.024" v="874" actId="14100"/>
          <ac:spMkLst>
            <pc:docMk/>
            <pc:sldMk cId="4188821320" sldId="335"/>
            <ac:spMk id="8" creationId="{31AA5FCA-AAC4-FB4A-C505-367C993E8331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3:11:56.899" v="878" actId="14100"/>
          <ac:spMkLst>
            <pc:docMk/>
            <pc:sldMk cId="4188821320" sldId="335"/>
            <ac:spMk id="9" creationId="{5A22AC47-6D88-F875-F111-C6ED224E4A2C}"/>
          </ac:spMkLst>
        </pc:spChg>
        <pc:spChg chg="add mod">
          <ac:chgData name="LAI JING KUN" userId="S::22112676@imail.sunway.edu.my::6432e0ba-7e9d-4906-a0d0-6c0bc6a07ba3" providerId="AD" clId="Web-{ADD0E8B3-27B9-1507-EE04-A0FA3DFD0920}" dt="2024-08-29T03:12:04.946" v="882" actId="14100"/>
          <ac:spMkLst>
            <pc:docMk/>
            <pc:sldMk cId="4188821320" sldId="335"/>
            <ac:spMk id="10" creationId="{DA8D99AB-F429-61CC-FAE3-4240CAF0252E}"/>
          </ac:spMkLst>
        </pc:spChg>
        <pc:picChg chg="add mod ord">
          <ac:chgData name="LAI JING KUN" userId="S::22112676@imail.sunway.edu.my::6432e0ba-7e9d-4906-a0d0-6c0bc6a07ba3" providerId="AD" clId="Web-{ADD0E8B3-27B9-1507-EE04-A0FA3DFD0920}" dt="2024-08-29T03:09:13.112" v="832" actId="14100"/>
          <ac:picMkLst>
            <pc:docMk/>
            <pc:sldMk cId="4188821320" sldId="335"/>
            <ac:picMk id="7" creationId="{92465F75-A7C2-C72B-9370-DFF11637F34F}"/>
          </ac:picMkLst>
        </pc:picChg>
      </pc:sldChg>
      <pc:sldChg chg="modSp new del">
        <pc:chgData name="LAI JING KUN" userId="S::22112676@imail.sunway.edu.my::6432e0ba-7e9d-4906-a0d0-6c0bc6a07ba3" providerId="AD" clId="Web-{ADD0E8B3-27B9-1507-EE04-A0FA3DFD0920}" dt="2024-08-29T04:10:37.296" v="962"/>
        <pc:sldMkLst>
          <pc:docMk/>
          <pc:sldMk cId="2602024286" sldId="342"/>
        </pc:sldMkLst>
        <pc:spChg chg="mod">
          <ac:chgData name="LAI JING KUN" userId="S::22112676@imail.sunway.edu.my::6432e0ba-7e9d-4906-a0d0-6c0bc6a07ba3" providerId="AD" clId="Web-{ADD0E8B3-27B9-1507-EE04-A0FA3DFD0920}" dt="2024-08-29T04:10:32.140" v="960" actId="20577"/>
          <ac:spMkLst>
            <pc:docMk/>
            <pc:sldMk cId="2602024286" sldId="342"/>
            <ac:spMk id="2" creationId="{03472AA4-BF93-50CA-5871-A86DACE06EAF}"/>
          </ac:spMkLst>
        </pc:spChg>
      </pc:sldChg>
      <pc:sldChg chg="delSp modSp new">
        <pc:chgData name="LAI JING KUN" userId="S::22112676@imail.sunway.edu.my::6432e0ba-7e9d-4906-a0d0-6c0bc6a07ba3" providerId="AD" clId="Web-{ADD0E8B3-27B9-1507-EE04-A0FA3DFD0920}" dt="2024-08-29T04:12:45.816" v="1026" actId="20577"/>
        <pc:sldMkLst>
          <pc:docMk/>
          <pc:sldMk cId="1424834100" sldId="343"/>
        </pc:sldMkLst>
        <pc:spChg chg="mod">
          <ac:chgData name="LAI JING KUN" userId="S::22112676@imail.sunway.edu.my::6432e0ba-7e9d-4906-a0d0-6c0bc6a07ba3" providerId="AD" clId="Web-{ADD0E8B3-27B9-1507-EE04-A0FA3DFD0920}" dt="2024-08-29T04:12:45.816" v="1026" actId="20577"/>
          <ac:spMkLst>
            <pc:docMk/>
            <pc:sldMk cId="1424834100" sldId="343"/>
            <ac:spMk id="2" creationId="{2A69E9D5-701F-EF5D-3AB0-602D59752E57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4:10:46.437" v="969"/>
          <ac:spMkLst>
            <pc:docMk/>
            <pc:sldMk cId="1424834100" sldId="343"/>
            <ac:spMk id="3" creationId="{EE76D0EA-2E4E-62C2-7BFB-0E65ED3906A3}"/>
          </ac:spMkLst>
        </pc:spChg>
      </pc:sldChg>
      <pc:sldChg chg="new del">
        <pc:chgData name="LAI JING KUN" userId="S::22112676@imail.sunway.edu.my::6432e0ba-7e9d-4906-a0d0-6c0bc6a07ba3" providerId="AD" clId="Web-{ADD0E8B3-27B9-1507-EE04-A0FA3DFD0920}" dt="2024-08-29T06:46:38.991" v="1260"/>
        <pc:sldMkLst>
          <pc:docMk/>
          <pc:sldMk cId="2536420147" sldId="345"/>
        </pc:sldMkLst>
      </pc:sldChg>
      <pc:sldChg chg="addSp delSp modSp new">
        <pc:chgData name="LAI JING KUN" userId="S::22112676@imail.sunway.edu.my::6432e0ba-7e9d-4906-a0d0-6c0bc6a07ba3" providerId="AD" clId="Web-{ADD0E8B3-27B9-1507-EE04-A0FA3DFD0920}" dt="2024-08-29T06:51:06.546" v="1287" actId="14100"/>
        <pc:sldMkLst>
          <pc:docMk/>
          <pc:sldMk cId="2564728840" sldId="345"/>
        </pc:sldMkLst>
        <pc:spChg chg="del mod">
          <ac:chgData name="LAI JING KUN" userId="S::22112676@imail.sunway.edu.my::6432e0ba-7e9d-4906-a0d0-6c0bc6a07ba3" providerId="AD" clId="Web-{ADD0E8B3-27B9-1507-EE04-A0FA3DFD0920}" dt="2024-08-29T06:49:54.153" v="1280"/>
          <ac:spMkLst>
            <pc:docMk/>
            <pc:sldMk cId="2564728840" sldId="345"/>
            <ac:spMk id="2" creationId="{5FA94842-8A05-23DE-9E09-5995E4ECAE96}"/>
          </ac:spMkLst>
        </pc:spChg>
        <pc:spChg chg="del">
          <ac:chgData name="LAI JING KUN" userId="S::22112676@imail.sunway.edu.my::6432e0ba-7e9d-4906-a0d0-6c0bc6a07ba3" providerId="AD" clId="Web-{ADD0E8B3-27B9-1507-EE04-A0FA3DFD0920}" dt="2024-08-29T06:46:52.194" v="1262"/>
          <ac:spMkLst>
            <pc:docMk/>
            <pc:sldMk cId="2564728840" sldId="345"/>
            <ac:spMk id="3" creationId="{DD51A31A-B22E-2359-D5BF-626A38E18979}"/>
          </ac:spMkLst>
        </pc:spChg>
        <pc:spChg chg="add del mod">
          <ac:chgData name="LAI JING KUN" userId="S::22112676@imail.sunway.edu.my::6432e0ba-7e9d-4906-a0d0-6c0bc6a07ba3" providerId="AD" clId="Web-{ADD0E8B3-27B9-1507-EE04-A0FA3DFD0920}" dt="2024-08-29T06:50:13.107" v="1282"/>
          <ac:spMkLst>
            <pc:docMk/>
            <pc:sldMk cId="2564728840" sldId="345"/>
            <ac:spMk id="5" creationId="{52A2D453-81FD-7586-FD04-1D1B7F61A7B4}"/>
          </ac:spMkLst>
        </pc:spChg>
        <pc:picChg chg="add mod modCrop">
          <ac:chgData name="LAI JING KUN" userId="S::22112676@imail.sunway.edu.my::6432e0ba-7e9d-4906-a0d0-6c0bc6a07ba3" providerId="AD" clId="Web-{ADD0E8B3-27B9-1507-EE04-A0FA3DFD0920}" dt="2024-08-29T06:51:06.546" v="1287" actId="14100"/>
          <ac:picMkLst>
            <pc:docMk/>
            <pc:sldMk cId="2564728840" sldId="345"/>
            <ac:picMk id="6" creationId="{9371DD65-A843-5577-1B2E-6E0EAA368D41}"/>
          </ac:picMkLst>
        </pc:picChg>
      </pc:sldChg>
    </pc:docChg>
  </pc:docChgLst>
  <pc:docChgLst>
    <pc:chgData name="Guest User" userId="S::urn:spo:anon#ed48b8a89065eadd4759a2344fdae55c7e6335e9de63734a0aa7334f04ebc13a::" providerId="AD" clId="Web-{A6EAF8C0-8439-017F-4F0E-46577F500455}"/>
    <pc:docChg chg="addSld modSld modSection">
      <pc:chgData name="Guest User" userId="S::urn:spo:anon#ed48b8a89065eadd4759a2344fdae55c7e6335e9de63734a0aa7334f04ebc13a::" providerId="AD" clId="Web-{A6EAF8C0-8439-017F-4F0E-46577F500455}" dt="2024-08-29T04:39:12.956" v="163" actId="14100"/>
      <pc:docMkLst>
        <pc:docMk/>
      </pc:docMkLst>
      <pc:sldChg chg="addSp modSp new">
        <pc:chgData name="Guest User" userId="S::urn:spo:anon#ed48b8a89065eadd4759a2344fdae55c7e6335e9de63734a0aa7334f04ebc13a::" providerId="AD" clId="Web-{A6EAF8C0-8439-017F-4F0E-46577F500455}" dt="2024-08-29T04:39:12.956" v="163" actId="14100"/>
        <pc:sldMkLst>
          <pc:docMk/>
          <pc:sldMk cId="3496110081" sldId="337"/>
        </pc:sldMkLst>
        <pc:spChg chg="mod">
          <ac:chgData name="Guest User" userId="S::urn:spo:anon#ed48b8a89065eadd4759a2344fdae55c7e6335e9de63734a0aa7334f04ebc13a::" providerId="AD" clId="Web-{A6EAF8C0-8439-017F-4F0E-46577F500455}" dt="2024-08-29T04:10:21.365" v="16" actId="20577"/>
          <ac:spMkLst>
            <pc:docMk/>
            <pc:sldMk cId="3496110081" sldId="337"/>
            <ac:spMk id="2" creationId="{3A583CDD-36E5-C6F1-CC28-8D98B500A6D9}"/>
          </ac:spMkLst>
        </pc:spChg>
        <pc:spChg chg="mod">
          <ac:chgData name="Guest User" userId="S::urn:spo:anon#ed48b8a89065eadd4759a2344fdae55c7e6335e9de63734a0aa7334f04ebc13a::" providerId="AD" clId="Web-{A6EAF8C0-8439-017F-4F0E-46577F500455}" dt="2024-08-29T04:39:12.956" v="163" actId="14100"/>
          <ac:spMkLst>
            <pc:docMk/>
            <pc:sldMk cId="3496110081" sldId="337"/>
            <ac:spMk id="3" creationId="{51D88D5A-23DC-B445-E19C-22E8C10C3C92}"/>
          </ac:spMkLst>
        </pc:spChg>
        <pc:picChg chg="add mod">
          <ac:chgData name="Guest User" userId="S::urn:spo:anon#ed48b8a89065eadd4759a2344fdae55c7e6335e9de63734a0aa7334f04ebc13a::" providerId="AD" clId="Web-{A6EAF8C0-8439-017F-4F0E-46577F500455}" dt="2024-08-29T04:31:18.315" v="91" actId="1076"/>
          <ac:picMkLst>
            <pc:docMk/>
            <pc:sldMk cId="3496110081" sldId="337"/>
            <ac:picMk id="4" creationId="{C324C507-0237-8C3A-9130-9FBF0FEC61D2}"/>
          </ac:picMkLst>
        </pc:picChg>
        <pc:picChg chg="add mod">
          <ac:chgData name="Guest User" userId="S::urn:spo:anon#ed48b8a89065eadd4759a2344fdae55c7e6335e9de63734a0aa7334f04ebc13a::" providerId="AD" clId="Web-{A6EAF8C0-8439-017F-4F0E-46577F500455}" dt="2024-08-29T04:31:08.143" v="90" actId="1076"/>
          <ac:picMkLst>
            <pc:docMk/>
            <pc:sldMk cId="3496110081" sldId="337"/>
            <ac:picMk id="5" creationId="{32272370-8C3B-BD38-D658-15827681846D}"/>
          </ac:picMkLst>
        </pc:picChg>
      </pc:sldChg>
    </pc:docChg>
  </pc:docChgLst>
  <pc:docChgLst>
    <pc:chgData name="MUHAMMAD IRFAN BIN MOHAMAD LUTFI" userId="bd70adb7-0080-41d5-8345-f0dbd4e75e24" providerId="ADAL" clId="{0747FFDF-3EF1-4944-B8AE-2FDA168038BD}"/>
    <pc:docChg chg="undo custSel addSld delSld modSld sldOrd modMainMaster addSection modSection">
      <pc:chgData name="MUHAMMAD IRFAN BIN MOHAMAD LUTFI" userId="bd70adb7-0080-41d5-8345-f0dbd4e75e24" providerId="ADAL" clId="{0747FFDF-3EF1-4944-B8AE-2FDA168038BD}" dt="2024-08-29T06:52:18.262" v="2965" actId="20577"/>
      <pc:docMkLst>
        <pc:docMk/>
      </pc:docMkLst>
      <pc:sldChg chg="modSp mod">
        <pc:chgData name="MUHAMMAD IRFAN BIN MOHAMAD LUTFI" userId="bd70adb7-0080-41d5-8345-f0dbd4e75e24" providerId="ADAL" clId="{0747FFDF-3EF1-4944-B8AE-2FDA168038BD}" dt="2024-08-29T06:52:18.262" v="2965" actId="20577"/>
        <pc:sldMkLst>
          <pc:docMk/>
          <pc:sldMk cId="214713462" sldId="256"/>
        </pc:sldMkLst>
        <pc:spChg chg="mod">
          <ac:chgData name="MUHAMMAD IRFAN BIN MOHAMAD LUTFI" userId="bd70adb7-0080-41d5-8345-f0dbd4e75e24" providerId="ADAL" clId="{0747FFDF-3EF1-4944-B8AE-2FDA168038BD}" dt="2024-08-29T06:52:18.262" v="2965" actId="20577"/>
          <ac:spMkLst>
            <pc:docMk/>
            <pc:sldMk cId="214713462" sldId="256"/>
            <ac:spMk id="5" creationId="{C2CE234E-2103-517A-6B27-895EF1C0C07C}"/>
          </ac:spMkLst>
        </pc:spChg>
      </pc:sldChg>
      <pc:sldChg chg="modSp mod">
        <pc:chgData name="MUHAMMAD IRFAN BIN MOHAMAD LUTFI" userId="bd70adb7-0080-41d5-8345-f0dbd4e75e24" providerId="ADAL" clId="{0747FFDF-3EF1-4944-B8AE-2FDA168038BD}" dt="2024-08-29T03:28:53.495" v="1315" actId="408"/>
        <pc:sldMkLst>
          <pc:docMk/>
          <pc:sldMk cId="2958406537" sldId="268"/>
        </pc:sldMkLst>
        <pc:grpChg chg="mod">
          <ac:chgData name="MUHAMMAD IRFAN BIN MOHAMAD LUTFI" userId="bd70adb7-0080-41d5-8345-f0dbd4e75e24" providerId="ADAL" clId="{0747FFDF-3EF1-4944-B8AE-2FDA168038BD}" dt="2024-08-29T03:28:53.495" v="1315" actId="408"/>
          <ac:grpSpMkLst>
            <pc:docMk/>
            <pc:sldMk cId="2958406537" sldId="268"/>
            <ac:grpSpMk id="3" creationId="{5ED7141E-4000-DBC8-D856-0BBC297817AD}"/>
          </ac:grpSpMkLst>
        </pc:grpChg>
      </pc:sldChg>
      <pc:sldChg chg="del">
        <pc:chgData name="MUHAMMAD IRFAN BIN MOHAMAD LUTFI" userId="bd70adb7-0080-41d5-8345-f0dbd4e75e24" providerId="ADAL" clId="{0747FFDF-3EF1-4944-B8AE-2FDA168038BD}" dt="2024-08-29T02:25:37.578" v="281" actId="47"/>
        <pc:sldMkLst>
          <pc:docMk/>
          <pc:sldMk cId="1186255055" sldId="270"/>
        </pc:sldMkLst>
      </pc:sldChg>
      <pc:sldChg chg="del">
        <pc:chgData name="MUHAMMAD IRFAN BIN MOHAMAD LUTFI" userId="bd70adb7-0080-41d5-8345-f0dbd4e75e24" providerId="ADAL" clId="{0747FFDF-3EF1-4944-B8AE-2FDA168038BD}" dt="2024-08-29T02:25:32.039" v="280" actId="47"/>
        <pc:sldMkLst>
          <pc:docMk/>
          <pc:sldMk cId="1110652508" sldId="271"/>
        </pc:sldMkLst>
      </pc:sldChg>
      <pc:sldChg chg="modSp mod">
        <pc:chgData name="MUHAMMAD IRFAN BIN MOHAMAD LUTFI" userId="bd70adb7-0080-41d5-8345-f0dbd4e75e24" providerId="ADAL" clId="{0747FFDF-3EF1-4944-B8AE-2FDA168038BD}" dt="2024-08-29T04:06:37.623" v="2625" actId="20577"/>
        <pc:sldMkLst>
          <pc:docMk/>
          <pc:sldMk cId="115717402" sldId="273"/>
        </pc:sldMkLst>
        <pc:spChg chg="mod">
          <ac:chgData name="MUHAMMAD IRFAN BIN MOHAMAD LUTFI" userId="bd70adb7-0080-41d5-8345-f0dbd4e75e24" providerId="ADAL" clId="{0747FFDF-3EF1-4944-B8AE-2FDA168038BD}" dt="2024-08-29T04:06:37.623" v="2625" actId="20577"/>
          <ac:spMkLst>
            <pc:docMk/>
            <pc:sldMk cId="115717402" sldId="273"/>
            <ac:spMk id="2" creationId="{6B7E0064-B525-8C9D-BB7D-11DB6A4D1756}"/>
          </ac:spMkLst>
        </pc:spChg>
      </pc:sldChg>
      <pc:sldChg chg="addSp modSp mod">
        <pc:chgData name="MUHAMMAD IRFAN BIN MOHAMAD LUTFI" userId="bd70adb7-0080-41d5-8345-f0dbd4e75e24" providerId="ADAL" clId="{0747FFDF-3EF1-4944-B8AE-2FDA168038BD}" dt="2024-08-29T06:18:43.809" v="2834" actId="1076"/>
        <pc:sldMkLst>
          <pc:docMk/>
          <pc:sldMk cId="2375414492" sldId="275"/>
        </pc:sldMkLst>
        <pc:grpChg chg="add mod">
          <ac:chgData name="MUHAMMAD IRFAN BIN MOHAMAD LUTFI" userId="bd70adb7-0080-41d5-8345-f0dbd4e75e24" providerId="ADAL" clId="{0747FFDF-3EF1-4944-B8AE-2FDA168038BD}" dt="2024-08-29T03:28:50.519" v="1314" actId="408"/>
          <ac:grpSpMkLst>
            <pc:docMk/>
            <pc:sldMk cId="2375414492" sldId="275"/>
            <ac:grpSpMk id="3" creationId="{F71E9CD3-44D3-677B-971D-C55744888E3F}"/>
          </ac:grpSpMkLst>
        </pc:grpChg>
        <pc:picChg chg="mod ord modCrop">
          <ac:chgData name="MUHAMMAD IRFAN BIN MOHAMAD LUTFI" userId="bd70adb7-0080-41d5-8345-f0dbd4e75e24" providerId="ADAL" clId="{0747FFDF-3EF1-4944-B8AE-2FDA168038BD}" dt="2024-08-29T06:18:43.809" v="2834" actId="1076"/>
          <ac:picMkLst>
            <pc:docMk/>
            <pc:sldMk cId="2375414492" sldId="275"/>
            <ac:picMk id="9" creationId="{2377A4E0-1ADA-2FA7-4014-49C6D363EC60}"/>
          </ac:picMkLst>
        </pc:picChg>
        <pc:picChg chg="mod ord">
          <ac:chgData name="MUHAMMAD IRFAN BIN MOHAMAD LUTFI" userId="bd70adb7-0080-41d5-8345-f0dbd4e75e24" providerId="ADAL" clId="{0747FFDF-3EF1-4944-B8AE-2FDA168038BD}" dt="2024-08-29T03:28:49.243" v="1313" actId="164"/>
          <ac:picMkLst>
            <pc:docMk/>
            <pc:sldMk cId="2375414492" sldId="275"/>
            <ac:picMk id="11" creationId="{ABC93AF9-2E8D-2C00-EEC6-8A2766EE44C9}"/>
          </ac:picMkLst>
        </pc:picChg>
      </pc:sldChg>
      <pc:sldChg chg="modSp mod">
        <pc:chgData name="MUHAMMAD IRFAN BIN MOHAMAD LUTFI" userId="bd70adb7-0080-41d5-8345-f0dbd4e75e24" providerId="ADAL" clId="{0747FFDF-3EF1-4944-B8AE-2FDA168038BD}" dt="2024-08-29T04:06:30.791" v="2624" actId="27636"/>
        <pc:sldMkLst>
          <pc:docMk/>
          <pc:sldMk cId="1572723208" sldId="277"/>
        </pc:sldMkLst>
        <pc:spChg chg="mod">
          <ac:chgData name="MUHAMMAD IRFAN BIN MOHAMAD LUTFI" userId="bd70adb7-0080-41d5-8345-f0dbd4e75e24" providerId="ADAL" clId="{0747FFDF-3EF1-4944-B8AE-2FDA168038BD}" dt="2024-08-29T04:06:30.791" v="2624" actId="27636"/>
          <ac:spMkLst>
            <pc:docMk/>
            <pc:sldMk cId="1572723208" sldId="277"/>
            <ac:spMk id="2" creationId="{6B7E0064-B525-8C9D-BB7D-11DB6A4D1756}"/>
          </ac:spMkLst>
        </pc:spChg>
      </pc:sldChg>
      <pc:sldChg chg="addSp modSp mod">
        <pc:chgData name="MUHAMMAD IRFAN BIN MOHAMAD LUTFI" userId="bd70adb7-0080-41d5-8345-f0dbd4e75e24" providerId="ADAL" clId="{0747FFDF-3EF1-4944-B8AE-2FDA168038BD}" dt="2024-08-29T06:19:01.225" v="2837" actId="1076"/>
        <pc:sldMkLst>
          <pc:docMk/>
          <pc:sldMk cId="2548120748" sldId="283"/>
        </pc:sldMkLst>
        <pc:spChg chg="mod">
          <ac:chgData name="MUHAMMAD IRFAN BIN MOHAMAD LUTFI" userId="bd70adb7-0080-41d5-8345-f0dbd4e75e24" providerId="ADAL" clId="{0747FFDF-3EF1-4944-B8AE-2FDA168038BD}" dt="2024-08-29T06:19:01.225" v="2837" actId="1076"/>
          <ac:spMkLst>
            <pc:docMk/>
            <pc:sldMk cId="2548120748" sldId="283"/>
            <ac:spMk id="11" creationId="{3E3DF478-C521-2EAA-BFEB-E8DDA0743D85}"/>
          </ac:spMkLst>
        </pc:spChg>
        <pc:grpChg chg="add mod">
          <ac:chgData name="MUHAMMAD IRFAN BIN MOHAMAD LUTFI" userId="bd70adb7-0080-41d5-8345-f0dbd4e75e24" providerId="ADAL" clId="{0747FFDF-3EF1-4944-B8AE-2FDA168038BD}" dt="2024-08-29T03:28:41.814" v="1310" actId="408"/>
          <ac:grpSpMkLst>
            <pc:docMk/>
            <pc:sldMk cId="2548120748" sldId="283"/>
            <ac:grpSpMk id="3" creationId="{9C1D4E88-5C6E-300A-90D9-23E1CB81C97F}"/>
          </ac:grpSpMkLst>
        </pc:grpChg>
        <pc:picChg chg="mod">
          <ac:chgData name="MUHAMMAD IRFAN BIN MOHAMAD LUTFI" userId="bd70adb7-0080-41d5-8345-f0dbd4e75e24" providerId="ADAL" clId="{0747FFDF-3EF1-4944-B8AE-2FDA168038BD}" dt="2024-08-29T06:18:56.552" v="2836" actId="1076"/>
          <ac:picMkLst>
            <pc:docMk/>
            <pc:sldMk cId="2548120748" sldId="283"/>
            <ac:picMk id="4" creationId="{241E5F23-BEAF-1E95-D79D-6E6A0FBC06CE}"/>
          </ac:picMkLst>
        </pc:picChg>
        <pc:picChg chg="mod">
          <ac:chgData name="MUHAMMAD IRFAN BIN MOHAMAD LUTFI" userId="bd70adb7-0080-41d5-8345-f0dbd4e75e24" providerId="ADAL" clId="{0747FFDF-3EF1-4944-B8AE-2FDA168038BD}" dt="2024-08-29T03:28:40.541" v="1309" actId="164"/>
          <ac:picMkLst>
            <pc:docMk/>
            <pc:sldMk cId="2548120748" sldId="283"/>
            <ac:picMk id="6" creationId="{3F964884-B08F-A4E0-C584-FC4FF15AD289}"/>
          </ac:picMkLst>
        </pc:picChg>
        <pc:picChg chg="mod">
          <ac:chgData name="MUHAMMAD IRFAN BIN MOHAMAD LUTFI" userId="bd70adb7-0080-41d5-8345-f0dbd4e75e24" providerId="ADAL" clId="{0747FFDF-3EF1-4944-B8AE-2FDA168038BD}" dt="2024-08-29T06:18:56.552" v="2836" actId="1076"/>
          <ac:picMkLst>
            <pc:docMk/>
            <pc:sldMk cId="2548120748" sldId="283"/>
            <ac:picMk id="10" creationId="{D52B53E3-85D5-B03C-B2AF-40A69A56FB9B}"/>
          </ac:picMkLst>
        </pc:picChg>
      </pc:sldChg>
      <pc:sldChg chg="addSp modSp mod">
        <pc:chgData name="MUHAMMAD IRFAN BIN MOHAMAD LUTFI" userId="bd70adb7-0080-41d5-8345-f0dbd4e75e24" providerId="ADAL" clId="{0747FFDF-3EF1-4944-B8AE-2FDA168038BD}" dt="2024-08-29T03:29:13.222" v="1322" actId="408"/>
        <pc:sldMkLst>
          <pc:docMk/>
          <pc:sldMk cId="2412132276" sldId="284"/>
        </pc:sldMkLst>
        <pc:grpChg chg="add mod">
          <ac:chgData name="MUHAMMAD IRFAN BIN MOHAMAD LUTFI" userId="bd70adb7-0080-41d5-8345-f0dbd4e75e24" providerId="ADAL" clId="{0747FFDF-3EF1-4944-B8AE-2FDA168038BD}" dt="2024-08-29T03:29:13.222" v="1322" actId="408"/>
          <ac:grpSpMkLst>
            <pc:docMk/>
            <pc:sldMk cId="2412132276" sldId="284"/>
            <ac:grpSpMk id="5" creationId="{3DEAE72F-D5CD-9BD4-7B9C-ED7EC7C2D900}"/>
          </ac:grpSpMkLst>
        </pc:grpChg>
        <pc:picChg chg="mod">
          <ac:chgData name="MUHAMMAD IRFAN BIN MOHAMAD LUTFI" userId="bd70adb7-0080-41d5-8345-f0dbd4e75e24" providerId="ADAL" clId="{0747FFDF-3EF1-4944-B8AE-2FDA168038BD}" dt="2024-08-29T03:29:12.584" v="1321" actId="164"/>
          <ac:picMkLst>
            <pc:docMk/>
            <pc:sldMk cId="2412132276" sldId="284"/>
            <ac:picMk id="4" creationId="{93DE3A08-1BE4-1567-4C3B-BC0341A8DE79}"/>
          </ac:picMkLst>
        </pc:picChg>
        <pc:picChg chg="mod">
          <ac:chgData name="MUHAMMAD IRFAN BIN MOHAMAD LUTFI" userId="bd70adb7-0080-41d5-8345-f0dbd4e75e24" providerId="ADAL" clId="{0747FFDF-3EF1-4944-B8AE-2FDA168038BD}" dt="2024-08-29T03:29:12.584" v="1321" actId="164"/>
          <ac:picMkLst>
            <pc:docMk/>
            <pc:sldMk cId="2412132276" sldId="284"/>
            <ac:picMk id="6" creationId="{7615EE86-F957-F2B8-2204-95043ABB4944}"/>
          </ac:picMkLst>
        </pc:picChg>
      </pc:sldChg>
      <pc:sldChg chg="addSp modSp mod modShow">
        <pc:chgData name="MUHAMMAD IRFAN BIN MOHAMAD LUTFI" userId="bd70adb7-0080-41d5-8345-f0dbd4e75e24" providerId="ADAL" clId="{0747FFDF-3EF1-4944-B8AE-2FDA168038BD}" dt="2024-08-29T06:18:26.764" v="2832" actId="1076"/>
        <pc:sldMkLst>
          <pc:docMk/>
          <pc:sldMk cId="2316475646" sldId="285"/>
        </pc:sldMkLst>
        <pc:grpChg chg="add mod">
          <ac:chgData name="MUHAMMAD IRFAN BIN MOHAMAD LUTFI" userId="bd70adb7-0080-41d5-8345-f0dbd4e75e24" providerId="ADAL" clId="{0747FFDF-3EF1-4944-B8AE-2FDA168038BD}" dt="2024-08-29T03:29:30.296" v="1328" actId="408"/>
          <ac:grpSpMkLst>
            <pc:docMk/>
            <pc:sldMk cId="2316475646" sldId="285"/>
            <ac:grpSpMk id="3" creationId="{30B028BF-8436-4F06-2136-2E21B94708FF}"/>
          </ac:grpSpMkLst>
        </pc:grpChg>
        <pc:picChg chg="mod">
          <ac:chgData name="MUHAMMAD IRFAN BIN MOHAMAD LUTFI" userId="bd70adb7-0080-41d5-8345-f0dbd4e75e24" providerId="ADAL" clId="{0747FFDF-3EF1-4944-B8AE-2FDA168038BD}" dt="2024-08-29T06:18:26.764" v="2832" actId="1076"/>
          <ac:picMkLst>
            <pc:docMk/>
            <pc:sldMk cId="2316475646" sldId="285"/>
            <ac:picMk id="4" creationId="{17308E41-5F35-36FD-400A-5C4E3861B752}"/>
          </ac:picMkLst>
        </pc:picChg>
        <pc:picChg chg="mod">
          <ac:chgData name="MUHAMMAD IRFAN BIN MOHAMAD LUTFI" userId="bd70adb7-0080-41d5-8345-f0dbd4e75e24" providerId="ADAL" clId="{0747FFDF-3EF1-4944-B8AE-2FDA168038BD}" dt="2024-08-29T03:29:28.983" v="1327" actId="164"/>
          <ac:picMkLst>
            <pc:docMk/>
            <pc:sldMk cId="2316475646" sldId="285"/>
            <ac:picMk id="6" creationId="{2D02B699-1CD4-C91B-7612-77B850B11E40}"/>
          </ac:picMkLst>
        </pc:picChg>
      </pc:sldChg>
      <pc:sldChg chg="modSp mod modShow">
        <pc:chgData name="MUHAMMAD IRFAN BIN MOHAMAD LUTFI" userId="bd70adb7-0080-41d5-8345-f0dbd4e75e24" providerId="ADAL" clId="{0747FFDF-3EF1-4944-B8AE-2FDA168038BD}" dt="2024-08-29T03:29:33.131" v="1329" actId="408"/>
        <pc:sldMkLst>
          <pc:docMk/>
          <pc:sldMk cId="2327414298" sldId="286"/>
        </pc:sldMkLst>
        <pc:grpChg chg="mod">
          <ac:chgData name="MUHAMMAD IRFAN BIN MOHAMAD LUTFI" userId="bd70adb7-0080-41d5-8345-f0dbd4e75e24" providerId="ADAL" clId="{0747FFDF-3EF1-4944-B8AE-2FDA168038BD}" dt="2024-08-29T03:29:33.131" v="1329" actId="408"/>
          <ac:grpSpMkLst>
            <pc:docMk/>
            <pc:sldMk cId="2327414298" sldId="286"/>
            <ac:grpSpMk id="3" creationId="{83EEEA98-EDEE-05B4-6326-DEAA03D33FB0}"/>
          </ac:grpSpMkLst>
        </pc:grpChg>
      </pc:sldChg>
      <pc:sldChg chg="modSp mod">
        <pc:chgData name="MUHAMMAD IRFAN BIN MOHAMAD LUTFI" userId="bd70adb7-0080-41d5-8345-f0dbd4e75e24" providerId="ADAL" clId="{0747FFDF-3EF1-4944-B8AE-2FDA168038BD}" dt="2024-08-29T06:18:36.169" v="2833" actId="1076"/>
        <pc:sldMkLst>
          <pc:docMk/>
          <pc:sldMk cId="1706987215" sldId="287"/>
        </pc:sldMkLst>
        <pc:grpChg chg="mod">
          <ac:chgData name="MUHAMMAD IRFAN BIN MOHAMAD LUTFI" userId="bd70adb7-0080-41d5-8345-f0dbd4e75e24" providerId="ADAL" clId="{0747FFDF-3EF1-4944-B8AE-2FDA168038BD}" dt="2024-08-29T03:29:20.054" v="1323" actId="408"/>
          <ac:grpSpMkLst>
            <pc:docMk/>
            <pc:sldMk cId="1706987215" sldId="287"/>
            <ac:grpSpMk id="6" creationId="{543755B4-D379-AE3B-66D8-07F731AEFFAE}"/>
          </ac:grpSpMkLst>
        </pc:grpChg>
        <pc:picChg chg="mod">
          <ac:chgData name="MUHAMMAD IRFAN BIN MOHAMAD LUTFI" userId="bd70adb7-0080-41d5-8345-f0dbd4e75e24" providerId="ADAL" clId="{0747FFDF-3EF1-4944-B8AE-2FDA168038BD}" dt="2024-08-29T06:18:36.169" v="2833" actId="1076"/>
          <ac:picMkLst>
            <pc:docMk/>
            <pc:sldMk cId="1706987215" sldId="287"/>
            <ac:picMk id="5" creationId="{1D5924AC-E062-C8F4-3729-6B8BDE70CA02}"/>
          </ac:picMkLst>
        </pc:picChg>
        <pc:picChg chg="mod">
          <ac:chgData name="MUHAMMAD IRFAN BIN MOHAMAD LUTFI" userId="bd70adb7-0080-41d5-8345-f0dbd4e75e24" providerId="ADAL" clId="{0747FFDF-3EF1-4944-B8AE-2FDA168038BD}" dt="2024-08-29T06:18:36.169" v="2833" actId="1076"/>
          <ac:picMkLst>
            <pc:docMk/>
            <pc:sldMk cId="1706987215" sldId="287"/>
            <ac:picMk id="14" creationId="{A4487B7F-D693-CE5E-5072-FBB4B16D5855}"/>
          </ac:picMkLst>
        </pc:picChg>
      </pc:sldChg>
      <pc:sldChg chg="addSp modSp mod modShow">
        <pc:chgData name="MUHAMMAD IRFAN BIN MOHAMAD LUTFI" userId="bd70adb7-0080-41d5-8345-f0dbd4e75e24" providerId="ADAL" clId="{0747FFDF-3EF1-4944-B8AE-2FDA168038BD}" dt="2024-08-29T03:29:42.244" v="1333" actId="408"/>
        <pc:sldMkLst>
          <pc:docMk/>
          <pc:sldMk cId="3710994668" sldId="288"/>
        </pc:sldMkLst>
        <pc:spChg chg="add mod ord">
          <ac:chgData name="MUHAMMAD IRFAN BIN MOHAMAD LUTFI" userId="bd70adb7-0080-41d5-8345-f0dbd4e75e24" providerId="ADAL" clId="{0747FFDF-3EF1-4944-B8AE-2FDA168038BD}" dt="2024-08-29T03:29:40.881" v="1332" actId="164"/>
          <ac:spMkLst>
            <pc:docMk/>
            <pc:sldMk cId="3710994668" sldId="288"/>
            <ac:spMk id="18" creationId="{2F8C70EA-C341-D65B-82D0-B1D7FA527EB6}"/>
          </ac:spMkLst>
        </pc:spChg>
        <pc:grpChg chg="mod">
          <ac:chgData name="MUHAMMAD IRFAN BIN MOHAMAD LUTFI" userId="bd70adb7-0080-41d5-8345-f0dbd4e75e24" providerId="ADAL" clId="{0747FFDF-3EF1-4944-B8AE-2FDA168038BD}" dt="2024-08-29T03:29:40.881" v="1332" actId="164"/>
          <ac:grpSpMkLst>
            <pc:docMk/>
            <pc:sldMk cId="3710994668" sldId="288"/>
            <ac:grpSpMk id="3" creationId="{3201EAFC-FA48-86BD-58E8-BEDE33A58706}"/>
          </ac:grpSpMkLst>
        </pc:grpChg>
        <pc:grpChg chg="add mod">
          <ac:chgData name="MUHAMMAD IRFAN BIN MOHAMAD LUTFI" userId="bd70adb7-0080-41d5-8345-f0dbd4e75e24" providerId="ADAL" clId="{0747FFDF-3EF1-4944-B8AE-2FDA168038BD}" dt="2024-08-29T03:29:42.244" v="1333" actId="408"/>
          <ac:grpSpMkLst>
            <pc:docMk/>
            <pc:sldMk cId="3710994668" sldId="288"/>
            <ac:grpSpMk id="6" creationId="{9FF413D1-0153-A9DC-DFF5-4812740940AA}"/>
          </ac:grpSpMkLst>
        </pc:grpChg>
        <pc:picChg chg="add mod">
          <ac:chgData name="MUHAMMAD IRFAN BIN MOHAMAD LUTFI" userId="bd70adb7-0080-41d5-8345-f0dbd4e75e24" providerId="ADAL" clId="{0747FFDF-3EF1-4944-B8AE-2FDA168038BD}" dt="2024-08-29T03:29:40.881" v="1332" actId="164"/>
          <ac:picMkLst>
            <pc:docMk/>
            <pc:sldMk cId="3710994668" sldId="288"/>
            <ac:picMk id="4" creationId="{207BE4EA-F656-4BF9-27FB-AB3A9F0F8B0D}"/>
          </ac:picMkLst>
        </pc:picChg>
        <pc:picChg chg="mod">
          <ac:chgData name="MUHAMMAD IRFAN BIN MOHAMAD LUTFI" userId="bd70adb7-0080-41d5-8345-f0dbd4e75e24" providerId="ADAL" clId="{0747FFDF-3EF1-4944-B8AE-2FDA168038BD}" dt="2024-08-29T02:15:49.094" v="33" actId="14100"/>
          <ac:picMkLst>
            <pc:docMk/>
            <pc:sldMk cId="3710994668" sldId="288"/>
            <ac:picMk id="5" creationId="{0427FFB5-0EC0-CED1-AAA7-FE2EA61F90DD}"/>
          </ac:picMkLst>
        </pc:picChg>
        <pc:picChg chg="mod">
          <ac:chgData name="MUHAMMAD IRFAN BIN MOHAMAD LUTFI" userId="bd70adb7-0080-41d5-8345-f0dbd4e75e24" providerId="ADAL" clId="{0747FFDF-3EF1-4944-B8AE-2FDA168038BD}" dt="2024-08-29T02:15:53.716" v="35" actId="1076"/>
          <ac:picMkLst>
            <pc:docMk/>
            <pc:sldMk cId="3710994668" sldId="288"/>
            <ac:picMk id="8" creationId="{64334549-D13D-AFCC-4999-77B74DFF32F4}"/>
          </ac:picMkLst>
        </pc:picChg>
      </pc:sldChg>
      <pc:sldChg chg="modSp mod">
        <pc:chgData name="MUHAMMAD IRFAN BIN MOHAMAD LUTFI" userId="bd70adb7-0080-41d5-8345-f0dbd4e75e24" providerId="ADAL" clId="{0747FFDF-3EF1-4944-B8AE-2FDA168038BD}" dt="2024-08-29T04:06:43.746" v="2627" actId="27636"/>
        <pc:sldMkLst>
          <pc:docMk/>
          <pc:sldMk cId="24837847" sldId="290"/>
        </pc:sldMkLst>
        <pc:spChg chg="mod">
          <ac:chgData name="MUHAMMAD IRFAN BIN MOHAMAD LUTFI" userId="bd70adb7-0080-41d5-8345-f0dbd4e75e24" providerId="ADAL" clId="{0747FFDF-3EF1-4944-B8AE-2FDA168038BD}" dt="2024-08-29T04:06:43.746" v="2627" actId="27636"/>
          <ac:spMkLst>
            <pc:docMk/>
            <pc:sldMk cId="24837847" sldId="290"/>
            <ac:spMk id="2" creationId="{6B7E0064-B525-8C9D-BB7D-11DB6A4D1756}"/>
          </ac:spMkLst>
        </pc:spChg>
      </pc:sldChg>
      <pc:sldChg chg="addSp modSp mod">
        <pc:chgData name="MUHAMMAD IRFAN BIN MOHAMAD LUTFI" userId="bd70adb7-0080-41d5-8345-f0dbd4e75e24" providerId="ADAL" clId="{0747FFDF-3EF1-4944-B8AE-2FDA168038BD}" dt="2024-08-29T06:43:50.620" v="2913" actId="1035"/>
        <pc:sldMkLst>
          <pc:docMk/>
          <pc:sldMk cId="3927065902" sldId="292"/>
        </pc:sldMkLst>
        <pc:spChg chg="mod">
          <ac:chgData name="MUHAMMAD IRFAN BIN MOHAMAD LUTFI" userId="bd70adb7-0080-41d5-8345-f0dbd4e75e24" providerId="ADAL" clId="{0747FFDF-3EF1-4944-B8AE-2FDA168038BD}" dt="2024-08-29T03:26:28.725" v="1253" actId="113"/>
          <ac:spMkLst>
            <pc:docMk/>
            <pc:sldMk cId="3927065902" sldId="292"/>
            <ac:spMk id="2" creationId="{5325405E-2A0A-ABFC-7526-53372766FF23}"/>
          </ac:spMkLst>
        </pc:spChg>
        <pc:spChg chg="mod">
          <ac:chgData name="MUHAMMAD IRFAN BIN MOHAMAD LUTFI" userId="bd70adb7-0080-41d5-8345-f0dbd4e75e24" providerId="ADAL" clId="{0747FFDF-3EF1-4944-B8AE-2FDA168038BD}" dt="2024-08-29T03:58:54.275" v="2355" actId="27636"/>
          <ac:spMkLst>
            <pc:docMk/>
            <pc:sldMk cId="3927065902" sldId="292"/>
            <ac:spMk id="3" creationId="{2A628F75-1128-A6CB-4F59-282A7148F5BF}"/>
          </ac:spMkLst>
        </pc:spChg>
        <pc:spChg chg="add mod">
          <ac:chgData name="MUHAMMAD IRFAN BIN MOHAMAD LUTFI" userId="bd70adb7-0080-41d5-8345-f0dbd4e75e24" providerId="ADAL" clId="{0747FFDF-3EF1-4944-B8AE-2FDA168038BD}" dt="2024-08-29T06:43:50.620" v="2913" actId="1035"/>
          <ac:spMkLst>
            <pc:docMk/>
            <pc:sldMk cId="3927065902" sldId="292"/>
            <ac:spMk id="4" creationId="{53D1993E-AA73-D4C0-4FF7-D5AA4370F29E}"/>
          </ac:spMkLst>
        </pc:spChg>
      </pc:sldChg>
      <pc:sldChg chg="addSp delSp modSp mod">
        <pc:chgData name="MUHAMMAD IRFAN BIN MOHAMAD LUTFI" userId="bd70adb7-0080-41d5-8345-f0dbd4e75e24" providerId="ADAL" clId="{0747FFDF-3EF1-4944-B8AE-2FDA168038BD}" dt="2024-08-29T06:44:00.512" v="2924" actId="1035"/>
        <pc:sldMkLst>
          <pc:docMk/>
          <pc:sldMk cId="1073750097" sldId="294"/>
        </pc:sldMkLst>
        <pc:spChg chg="mod">
          <ac:chgData name="MUHAMMAD IRFAN BIN MOHAMAD LUTFI" userId="bd70adb7-0080-41d5-8345-f0dbd4e75e24" providerId="ADAL" clId="{0747FFDF-3EF1-4944-B8AE-2FDA168038BD}" dt="2024-08-29T03:40:44.264" v="1942" actId="14100"/>
          <ac:spMkLst>
            <pc:docMk/>
            <pc:sldMk cId="1073750097" sldId="294"/>
            <ac:spMk id="4" creationId="{1AD5D396-355E-E5D2-0B78-819297140D06}"/>
          </ac:spMkLst>
        </pc:spChg>
        <pc:spChg chg="mod">
          <ac:chgData name="MUHAMMAD IRFAN BIN MOHAMAD LUTFI" userId="bd70adb7-0080-41d5-8345-f0dbd4e75e24" providerId="ADAL" clId="{0747FFDF-3EF1-4944-B8AE-2FDA168038BD}" dt="2024-08-29T03:40:47.915" v="1950" actId="14100"/>
          <ac:spMkLst>
            <pc:docMk/>
            <pc:sldMk cId="1073750097" sldId="294"/>
            <ac:spMk id="6" creationId="{F68775D0-01EA-1F23-8670-89E9806D6E8A}"/>
          </ac:spMkLst>
        </pc:spChg>
        <pc:spChg chg="mod">
          <ac:chgData name="MUHAMMAD IRFAN BIN MOHAMAD LUTFI" userId="bd70adb7-0080-41d5-8345-f0dbd4e75e24" providerId="ADAL" clId="{0747FFDF-3EF1-4944-B8AE-2FDA168038BD}" dt="2024-08-29T03:27:43.447" v="1287" actId="113"/>
          <ac:spMkLst>
            <pc:docMk/>
            <pc:sldMk cId="1073750097" sldId="294"/>
            <ac:spMk id="7" creationId="{389D7DCD-8952-2F9E-7695-0258834385E9}"/>
          </ac:spMkLst>
        </pc:spChg>
        <pc:spChg chg="add mod">
          <ac:chgData name="MUHAMMAD IRFAN BIN MOHAMAD LUTFI" userId="bd70adb7-0080-41d5-8345-f0dbd4e75e24" providerId="ADAL" clId="{0747FFDF-3EF1-4944-B8AE-2FDA168038BD}" dt="2024-08-29T06:44:00.512" v="2924" actId="1035"/>
          <ac:spMkLst>
            <pc:docMk/>
            <pc:sldMk cId="1073750097" sldId="294"/>
            <ac:spMk id="15" creationId="{A62B386B-2192-F145-34A5-8C8D5DF6B050}"/>
          </ac:spMkLst>
        </pc:spChg>
        <pc:picChg chg="add">
          <ac:chgData name="MUHAMMAD IRFAN BIN MOHAMAD LUTFI" userId="bd70adb7-0080-41d5-8345-f0dbd4e75e24" providerId="ADAL" clId="{0747FFDF-3EF1-4944-B8AE-2FDA168038BD}" dt="2024-08-29T02:52:59.646" v="566"/>
          <ac:picMkLst>
            <pc:docMk/>
            <pc:sldMk cId="1073750097" sldId="294"/>
            <ac:picMk id="6146" creationId="{E4768164-E606-81FE-6CF9-47FF14C33BF4}"/>
          </ac:picMkLst>
        </pc:picChg>
        <pc:cxnChg chg="add mod">
          <ac:chgData name="MUHAMMAD IRFAN BIN MOHAMAD LUTFI" userId="bd70adb7-0080-41d5-8345-f0dbd4e75e24" providerId="ADAL" clId="{0747FFDF-3EF1-4944-B8AE-2FDA168038BD}" dt="2024-08-29T03:39:39.508" v="1854" actId="1076"/>
          <ac:cxnSpMkLst>
            <pc:docMk/>
            <pc:sldMk cId="1073750097" sldId="294"/>
            <ac:cxnSpMk id="8" creationId="{E36F6B3A-3B65-D655-78EF-90873E2CFDAE}"/>
          </ac:cxnSpMkLst>
        </pc:cxnChg>
        <pc:cxnChg chg="add mod">
          <ac:chgData name="MUHAMMAD IRFAN BIN MOHAMAD LUTFI" userId="bd70adb7-0080-41d5-8345-f0dbd4e75e24" providerId="ADAL" clId="{0747FFDF-3EF1-4944-B8AE-2FDA168038BD}" dt="2024-08-29T04:09:45.668" v="2653" actId="1035"/>
          <ac:cxnSpMkLst>
            <pc:docMk/>
            <pc:sldMk cId="1073750097" sldId="294"/>
            <ac:cxnSpMk id="10" creationId="{715B79AE-A679-F83F-E622-3A5536BEE22D}"/>
          </ac:cxnSpMkLst>
        </pc:cxnChg>
        <pc:cxnChg chg="del">
          <ac:chgData name="MUHAMMAD IRFAN BIN MOHAMAD LUTFI" userId="bd70adb7-0080-41d5-8345-f0dbd4e75e24" providerId="ADAL" clId="{0747FFDF-3EF1-4944-B8AE-2FDA168038BD}" dt="2024-08-29T02:52:58.134" v="565" actId="478"/>
          <ac:cxnSpMkLst>
            <pc:docMk/>
            <pc:sldMk cId="1073750097" sldId="294"/>
            <ac:cxnSpMk id="11" creationId="{78491F7C-433A-B21F-7051-DACD95EC525B}"/>
          </ac:cxnSpMkLst>
        </pc:cxnChg>
        <pc:cxnChg chg="del">
          <ac:chgData name="MUHAMMAD IRFAN BIN MOHAMAD LUTFI" userId="bd70adb7-0080-41d5-8345-f0dbd4e75e24" providerId="ADAL" clId="{0747FFDF-3EF1-4944-B8AE-2FDA168038BD}" dt="2024-08-29T02:52:51.395" v="562" actId="478"/>
          <ac:cxnSpMkLst>
            <pc:docMk/>
            <pc:sldMk cId="1073750097" sldId="294"/>
            <ac:cxnSpMk id="16" creationId="{4C1451C7-3AFF-D428-4845-FFE965108F57}"/>
          </ac:cxnSpMkLst>
        </pc:cxnChg>
      </pc:sldChg>
      <pc:sldChg chg="addSp delSp modSp mod modShow">
        <pc:chgData name="MUHAMMAD IRFAN BIN MOHAMAD LUTFI" userId="bd70adb7-0080-41d5-8345-f0dbd4e75e24" providerId="ADAL" clId="{0747FFDF-3EF1-4944-B8AE-2FDA168038BD}" dt="2024-08-29T03:29:47.555" v="1335" actId="408"/>
        <pc:sldMkLst>
          <pc:docMk/>
          <pc:sldMk cId="1111969638" sldId="295"/>
        </pc:sldMkLst>
        <pc:spChg chg="del topLvl">
          <ac:chgData name="MUHAMMAD IRFAN BIN MOHAMAD LUTFI" userId="bd70adb7-0080-41d5-8345-f0dbd4e75e24" providerId="ADAL" clId="{0747FFDF-3EF1-4944-B8AE-2FDA168038BD}" dt="2024-08-29T02:15:23.492" v="25" actId="21"/>
          <ac:spMkLst>
            <pc:docMk/>
            <pc:sldMk cId="1111969638" sldId="295"/>
            <ac:spMk id="18" creationId="{2F8C70EA-C341-D65B-82D0-B1D7FA527EB6}"/>
          </ac:spMkLst>
        </pc:spChg>
        <pc:grpChg chg="del">
          <ac:chgData name="MUHAMMAD IRFAN BIN MOHAMAD LUTFI" userId="bd70adb7-0080-41d5-8345-f0dbd4e75e24" providerId="ADAL" clId="{0747FFDF-3EF1-4944-B8AE-2FDA168038BD}" dt="2024-08-29T02:15:23.492" v="25" actId="21"/>
          <ac:grpSpMkLst>
            <pc:docMk/>
            <pc:sldMk cId="1111969638" sldId="295"/>
            <ac:grpSpMk id="3" creationId="{6671A1CD-FC84-0B52-B1A7-1C26AD5823A1}"/>
          </ac:grpSpMkLst>
        </pc:grpChg>
        <pc:grpChg chg="add mod">
          <ac:chgData name="MUHAMMAD IRFAN BIN MOHAMAD LUTFI" userId="bd70adb7-0080-41d5-8345-f0dbd4e75e24" providerId="ADAL" clId="{0747FFDF-3EF1-4944-B8AE-2FDA168038BD}" dt="2024-08-29T03:29:47.555" v="1335" actId="408"/>
          <ac:grpSpMkLst>
            <pc:docMk/>
            <pc:sldMk cId="1111969638" sldId="295"/>
            <ac:grpSpMk id="5" creationId="{99519DEE-263B-4F02-FAEA-B709A72FFEFE}"/>
          </ac:grpSpMkLst>
        </pc:grpChg>
        <pc:grpChg chg="mod">
          <ac:chgData name="MUHAMMAD IRFAN BIN MOHAMAD LUTFI" userId="bd70adb7-0080-41d5-8345-f0dbd4e75e24" providerId="ADAL" clId="{0747FFDF-3EF1-4944-B8AE-2FDA168038BD}" dt="2024-08-29T03:29:46.279" v="1334" actId="164"/>
          <ac:grpSpMkLst>
            <pc:docMk/>
            <pc:sldMk cId="1111969638" sldId="295"/>
            <ac:grpSpMk id="15" creationId="{8B05D59D-6257-BD77-D79F-00C3B9A4279F}"/>
          </ac:grpSpMkLst>
        </pc:grpChg>
        <pc:picChg chg="del topLvl">
          <ac:chgData name="MUHAMMAD IRFAN BIN MOHAMAD LUTFI" userId="bd70adb7-0080-41d5-8345-f0dbd4e75e24" providerId="ADAL" clId="{0747FFDF-3EF1-4944-B8AE-2FDA168038BD}" dt="2024-08-29T02:15:33.438" v="27" actId="21"/>
          <ac:picMkLst>
            <pc:docMk/>
            <pc:sldMk cId="1111969638" sldId="295"/>
            <ac:picMk id="4" creationId="{207BE4EA-F656-4BF9-27FB-AB3A9F0F8B0D}"/>
          </ac:picMkLst>
        </pc:picChg>
        <pc:picChg chg="mod">
          <ac:chgData name="MUHAMMAD IRFAN BIN MOHAMAD LUTFI" userId="bd70adb7-0080-41d5-8345-f0dbd4e75e24" providerId="ADAL" clId="{0747FFDF-3EF1-4944-B8AE-2FDA168038BD}" dt="2024-08-29T03:29:46.279" v="1334" actId="164"/>
          <ac:picMkLst>
            <pc:docMk/>
            <pc:sldMk cId="1111969638" sldId="295"/>
            <ac:picMk id="17" creationId="{8BDF9F47-7D31-EDB5-1A00-ED4536516E1F}"/>
          </ac:picMkLst>
        </pc:picChg>
      </pc:sldChg>
      <pc:sldChg chg="addSp modSp mod">
        <pc:chgData name="MUHAMMAD IRFAN BIN MOHAMAD LUTFI" userId="bd70adb7-0080-41d5-8345-f0dbd4e75e24" providerId="ADAL" clId="{0747FFDF-3EF1-4944-B8AE-2FDA168038BD}" dt="2024-08-29T03:30:01.308" v="1338" actId="408"/>
        <pc:sldMkLst>
          <pc:docMk/>
          <pc:sldMk cId="1613240769" sldId="296"/>
        </pc:sldMkLst>
        <pc:grpChg chg="add mod">
          <ac:chgData name="MUHAMMAD IRFAN BIN MOHAMAD LUTFI" userId="bd70adb7-0080-41d5-8345-f0dbd4e75e24" providerId="ADAL" clId="{0747FFDF-3EF1-4944-B8AE-2FDA168038BD}" dt="2024-08-29T03:29:59.887" v="1337" actId="164"/>
          <ac:grpSpMkLst>
            <pc:docMk/>
            <pc:sldMk cId="1613240769" sldId="296"/>
            <ac:grpSpMk id="4" creationId="{300CF164-D588-7D34-0AE1-8F8DA103EE56}"/>
          </ac:grpSpMkLst>
        </pc:grpChg>
        <pc:grpChg chg="add mod">
          <ac:chgData name="MUHAMMAD IRFAN BIN MOHAMAD LUTFI" userId="bd70adb7-0080-41d5-8345-f0dbd4e75e24" providerId="ADAL" clId="{0747FFDF-3EF1-4944-B8AE-2FDA168038BD}" dt="2024-08-29T03:30:01.308" v="1338" actId="408"/>
          <ac:grpSpMkLst>
            <pc:docMk/>
            <pc:sldMk cId="1613240769" sldId="296"/>
            <ac:grpSpMk id="5" creationId="{34B7DB71-CF3F-7F14-4CF1-66BF29F20003}"/>
          </ac:grpSpMkLst>
        </pc:grpChg>
        <pc:picChg chg="mod">
          <ac:chgData name="MUHAMMAD IRFAN BIN MOHAMAD LUTFI" userId="bd70adb7-0080-41d5-8345-f0dbd4e75e24" providerId="ADAL" clId="{0747FFDF-3EF1-4944-B8AE-2FDA168038BD}" dt="2024-08-29T03:29:57.420" v="1336" actId="164"/>
          <ac:picMkLst>
            <pc:docMk/>
            <pc:sldMk cId="1613240769" sldId="296"/>
            <ac:picMk id="10" creationId="{55D9DC8C-42B3-0242-32DD-74648BCC9EC5}"/>
          </ac:picMkLst>
        </pc:picChg>
        <pc:picChg chg="mod">
          <ac:chgData name="MUHAMMAD IRFAN BIN MOHAMAD LUTFI" userId="bd70adb7-0080-41d5-8345-f0dbd4e75e24" providerId="ADAL" clId="{0747FFDF-3EF1-4944-B8AE-2FDA168038BD}" dt="2024-08-29T03:29:57.420" v="1336" actId="164"/>
          <ac:picMkLst>
            <pc:docMk/>
            <pc:sldMk cId="1613240769" sldId="296"/>
            <ac:picMk id="12" creationId="{F0232025-624F-2991-1B9A-2F8ECFF6B15E}"/>
          </ac:picMkLst>
        </pc:picChg>
        <pc:picChg chg="mod">
          <ac:chgData name="MUHAMMAD IRFAN BIN MOHAMAD LUTFI" userId="bd70adb7-0080-41d5-8345-f0dbd4e75e24" providerId="ADAL" clId="{0747FFDF-3EF1-4944-B8AE-2FDA168038BD}" dt="2024-08-29T03:29:59.887" v="1337" actId="164"/>
          <ac:picMkLst>
            <pc:docMk/>
            <pc:sldMk cId="1613240769" sldId="296"/>
            <ac:picMk id="14" creationId="{FD3CFCBA-A7D2-DE36-6EB7-B2937B14EA24}"/>
          </ac:picMkLst>
        </pc:picChg>
      </pc:sldChg>
      <pc:sldChg chg="modSp mod">
        <pc:chgData name="MUHAMMAD IRFAN BIN MOHAMAD LUTFI" userId="bd70adb7-0080-41d5-8345-f0dbd4e75e24" providerId="ADAL" clId="{0747FFDF-3EF1-4944-B8AE-2FDA168038BD}" dt="2024-08-29T03:30:04.763" v="1339" actId="408"/>
        <pc:sldMkLst>
          <pc:docMk/>
          <pc:sldMk cId="3814881888" sldId="297"/>
        </pc:sldMkLst>
        <pc:grpChg chg="mod">
          <ac:chgData name="MUHAMMAD IRFAN BIN MOHAMAD LUTFI" userId="bd70adb7-0080-41d5-8345-f0dbd4e75e24" providerId="ADAL" clId="{0747FFDF-3EF1-4944-B8AE-2FDA168038BD}" dt="2024-08-29T03:30:04.763" v="1339" actId="408"/>
          <ac:grpSpMkLst>
            <pc:docMk/>
            <pc:sldMk cId="3814881888" sldId="297"/>
            <ac:grpSpMk id="15" creationId="{D77307FB-2EFA-FFD0-6F34-8997283B986B}"/>
          </ac:grpSpMkLst>
        </pc:grpChg>
      </pc:sldChg>
      <pc:sldChg chg="addSp modSp mod modShow">
        <pc:chgData name="MUHAMMAD IRFAN BIN MOHAMAD LUTFI" userId="bd70adb7-0080-41d5-8345-f0dbd4e75e24" providerId="ADAL" clId="{0747FFDF-3EF1-4944-B8AE-2FDA168038BD}" dt="2024-08-29T06:17:51.222" v="2831" actId="729"/>
        <pc:sldMkLst>
          <pc:docMk/>
          <pc:sldMk cId="1974125555" sldId="298"/>
        </pc:sldMkLst>
        <pc:grpChg chg="add mod">
          <ac:chgData name="MUHAMMAD IRFAN BIN MOHAMAD LUTFI" userId="bd70adb7-0080-41d5-8345-f0dbd4e75e24" providerId="ADAL" clId="{0747FFDF-3EF1-4944-B8AE-2FDA168038BD}" dt="2024-08-29T03:30:19.019" v="1343" actId="408"/>
          <ac:grpSpMkLst>
            <pc:docMk/>
            <pc:sldMk cId="1974125555" sldId="298"/>
            <ac:grpSpMk id="3" creationId="{FE9A2B64-7010-3B6D-F7CE-34DEB11598F8}"/>
          </ac:grpSpMkLst>
        </pc:grpChg>
        <pc:picChg chg="mod">
          <ac:chgData name="MUHAMMAD IRFAN BIN MOHAMAD LUTFI" userId="bd70adb7-0080-41d5-8345-f0dbd4e75e24" providerId="ADAL" clId="{0747FFDF-3EF1-4944-B8AE-2FDA168038BD}" dt="2024-08-29T03:30:10.521" v="1341" actId="164"/>
          <ac:picMkLst>
            <pc:docMk/>
            <pc:sldMk cId="1974125555" sldId="298"/>
            <ac:picMk id="5" creationId="{E23EFE12-A7FE-C184-4D42-B2716C1094C7}"/>
          </ac:picMkLst>
        </pc:picChg>
        <pc:picChg chg="mod">
          <ac:chgData name="MUHAMMAD IRFAN BIN MOHAMAD LUTFI" userId="bd70adb7-0080-41d5-8345-f0dbd4e75e24" providerId="ADAL" clId="{0747FFDF-3EF1-4944-B8AE-2FDA168038BD}" dt="2024-08-29T03:30:10.521" v="1341" actId="164"/>
          <ac:picMkLst>
            <pc:docMk/>
            <pc:sldMk cId="1974125555" sldId="298"/>
            <ac:picMk id="8" creationId="{9263FA39-1292-AC03-32F7-2EEBB3B5CC3E}"/>
          </ac:picMkLst>
        </pc:picChg>
      </pc:sldChg>
      <pc:sldChg chg="modSp mod modShow">
        <pc:chgData name="MUHAMMAD IRFAN BIN MOHAMAD LUTFI" userId="bd70adb7-0080-41d5-8345-f0dbd4e75e24" providerId="ADAL" clId="{0747FFDF-3EF1-4944-B8AE-2FDA168038BD}" dt="2024-08-29T03:30:21.076" v="1344" actId="408"/>
        <pc:sldMkLst>
          <pc:docMk/>
          <pc:sldMk cId="1790445470" sldId="299"/>
        </pc:sldMkLst>
        <pc:grpChg chg="mod">
          <ac:chgData name="MUHAMMAD IRFAN BIN MOHAMAD LUTFI" userId="bd70adb7-0080-41d5-8345-f0dbd4e75e24" providerId="ADAL" clId="{0747FFDF-3EF1-4944-B8AE-2FDA168038BD}" dt="2024-08-29T03:30:21.076" v="1344" actId="408"/>
          <ac:grpSpMkLst>
            <pc:docMk/>
            <pc:sldMk cId="1790445470" sldId="299"/>
            <ac:grpSpMk id="3" creationId="{83EEEA98-EDEE-05B4-6326-DEAA03D33FB0}"/>
          </ac:grpSpMkLst>
        </pc:grpChg>
      </pc:sldChg>
      <pc:sldChg chg="del">
        <pc:chgData name="MUHAMMAD IRFAN BIN MOHAMAD LUTFI" userId="bd70adb7-0080-41d5-8345-f0dbd4e75e24" providerId="ADAL" clId="{0747FFDF-3EF1-4944-B8AE-2FDA168038BD}" dt="2024-08-29T02:16:48.150" v="48" actId="47"/>
        <pc:sldMkLst>
          <pc:docMk/>
          <pc:sldMk cId="33511464" sldId="300"/>
        </pc:sldMkLst>
      </pc:sldChg>
      <pc:sldChg chg="del">
        <pc:chgData name="MUHAMMAD IRFAN BIN MOHAMAD LUTFI" userId="bd70adb7-0080-41d5-8345-f0dbd4e75e24" providerId="ADAL" clId="{0747FFDF-3EF1-4944-B8AE-2FDA168038BD}" dt="2024-08-29T02:16:30.693" v="46" actId="47"/>
        <pc:sldMkLst>
          <pc:docMk/>
          <pc:sldMk cId="1625848155" sldId="301"/>
        </pc:sldMkLst>
      </pc:sldChg>
      <pc:sldChg chg="addSp delSp modSp mod">
        <pc:chgData name="MUHAMMAD IRFAN BIN MOHAMAD LUTFI" userId="bd70adb7-0080-41d5-8345-f0dbd4e75e24" providerId="ADAL" clId="{0747FFDF-3EF1-4944-B8AE-2FDA168038BD}" dt="2024-08-29T06:44:09.344" v="2935" actId="1035"/>
        <pc:sldMkLst>
          <pc:docMk/>
          <pc:sldMk cId="2213777771" sldId="302"/>
        </pc:sldMkLst>
        <pc:spChg chg="mod">
          <ac:chgData name="MUHAMMAD IRFAN BIN MOHAMAD LUTFI" userId="bd70adb7-0080-41d5-8345-f0dbd4e75e24" providerId="ADAL" clId="{0747FFDF-3EF1-4944-B8AE-2FDA168038BD}" dt="2024-08-29T03:41:33.078" v="1981" actId="14100"/>
          <ac:spMkLst>
            <pc:docMk/>
            <pc:sldMk cId="2213777771" sldId="302"/>
            <ac:spMk id="4" creationId="{1AD5D396-355E-E5D2-0B78-819297140D06}"/>
          </ac:spMkLst>
        </pc:spChg>
        <pc:spChg chg="mod">
          <ac:chgData name="MUHAMMAD IRFAN BIN MOHAMAD LUTFI" userId="bd70adb7-0080-41d5-8345-f0dbd4e75e24" providerId="ADAL" clId="{0747FFDF-3EF1-4944-B8AE-2FDA168038BD}" dt="2024-08-29T03:41:30.656" v="1975" actId="14100"/>
          <ac:spMkLst>
            <pc:docMk/>
            <pc:sldMk cId="2213777771" sldId="302"/>
            <ac:spMk id="6" creationId="{F68775D0-01EA-1F23-8670-89E9806D6E8A}"/>
          </ac:spMkLst>
        </pc:spChg>
        <pc:spChg chg="mod">
          <ac:chgData name="MUHAMMAD IRFAN BIN MOHAMAD LUTFI" userId="bd70adb7-0080-41d5-8345-f0dbd4e75e24" providerId="ADAL" clId="{0747FFDF-3EF1-4944-B8AE-2FDA168038BD}" dt="2024-08-29T03:27:57.349" v="1307" actId="113"/>
          <ac:spMkLst>
            <pc:docMk/>
            <pc:sldMk cId="2213777771" sldId="302"/>
            <ac:spMk id="7" creationId="{389D7DCD-8952-2F9E-7695-0258834385E9}"/>
          </ac:spMkLst>
        </pc:spChg>
        <pc:spChg chg="add mod">
          <ac:chgData name="MUHAMMAD IRFAN BIN MOHAMAD LUTFI" userId="bd70adb7-0080-41d5-8345-f0dbd4e75e24" providerId="ADAL" clId="{0747FFDF-3EF1-4944-B8AE-2FDA168038BD}" dt="2024-08-29T06:44:09.344" v="2935" actId="1035"/>
          <ac:spMkLst>
            <pc:docMk/>
            <pc:sldMk cId="2213777771" sldId="302"/>
            <ac:spMk id="13" creationId="{A807561A-42DC-4323-3F48-AFBCC6B37DB5}"/>
          </ac:spMkLst>
        </pc:spChg>
        <pc:cxnChg chg="add mod">
          <ac:chgData name="MUHAMMAD IRFAN BIN MOHAMAD LUTFI" userId="bd70adb7-0080-41d5-8345-f0dbd4e75e24" providerId="ADAL" clId="{0747FFDF-3EF1-4944-B8AE-2FDA168038BD}" dt="2024-08-29T04:10:02.916" v="2668" actId="14100"/>
          <ac:cxnSpMkLst>
            <pc:docMk/>
            <pc:sldMk cId="2213777771" sldId="302"/>
            <ac:cxnSpMk id="2" creationId="{DF169E7C-D8F5-6B3C-02F7-3F6AF41AEC61}"/>
          </ac:cxnSpMkLst>
        </pc:cxnChg>
        <pc:cxnChg chg="add mod">
          <ac:chgData name="MUHAMMAD IRFAN BIN MOHAMAD LUTFI" userId="bd70adb7-0080-41d5-8345-f0dbd4e75e24" providerId="ADAL" clId="{0747FFDF-3EF1-4944-B8AE-2FDA168038BD}" dt="2024-08-29T04:09:55.341" v="2660" actId="1036"/>
          <ac:cxnSpMkLst>
            <pc:docMk/>
            <pc:sldMk cId="2213777771" sldId="302"/>
            <ac:cxnSpMk id="8" creationId="{B26DB5C9-0C70-7512-7541-D7E4AE638A72}"/>
          </ac:cxnSpMkLst>
        </pc:cxnChg>
        <pc:cxnChg chg="del">
          <ac:chgData name="MUHAMMAD IRFAN BIN MOHAMAD LUTFI" userId="bd70adb7-0080-41d5-8345-f0dbd4e75e24" providerId="ADAL" clId="{0747FFDF-3EF1-4944-B8AE-2FDA168038BD}" dt="2024-08-29T02:53:34.916" v="577" actId="478"/>
          <ac:cxnSpMkLst>
            <pc:docMk/>
            <pc:sldMk cId="2213777771" sldId="302"/>
            <ac:cxnSpMk id="11" creationId="{78491F7C-433A-B21F-7051-DACD95EC525B}"/>
          </ac:cxnSpMkLst>
        </pc:cxnChg>
        <pc:cxnChg chg="del mod">
          <ac:chgData name="MUHAMMAD IRFAN BIN MOHAMAD LUTFI" userId="bd70adb7-0080-41d5-8345-f0dbd4e75e24" providerId="ADAL" clId="{0747FFDF-3EF1-4944-B8AE-2FDA168038BD}" dt="2024-08-29T02:53:28.775" v="574" actId="478"/>
          <ac:cxnSpMkLst>
            <pc:docMk/>
            <pc:sldMk cId="2213777771" sldId="302"/>
            <ac:cxnSpMk id="18" creationId="{3A885931-0425-93B1-C64B-DE922A2669EB}"/>
          </ac:cxnSpMkLst>
        </pc:cxnChg>
      </pc:sldChg>
      <pc:sldChg chg="modSp mod">
        <pc:chgData name="MUHAMMAD IRFAN BIN MOHAMAD LUTFI" userId="bd70adb7-0080-41d5-8345-f0dbd4e75e24" providerId="ADAL" clId="{0747FFDF-3EF1-4944-B8AE-2FDA168038BD}" dt="2024-08-29T06:21:30.849" v="2861" actId="27636"/>
        <pc:sldMkLst>
          <pc:docMk/>
          <pc:sldMk cId="3187430507" sldId="303"/>
        </pc:sldMkLst>
        <pc:spChg chg="mod">
          <ac:chgData name="MUHAMMAD IRFAN BIN MOHAMAD LUTFI" userId="bd70adb7-0080-41d5-8345-f0dbd4e75e24" providerId="ADAL" clId="{0747FFDF-3EF1-4944-B8AE-2FDA168038BD}" dt="2024-08-29T06:21:30.849" v="2860" actId="27636"/>
          <ac:spMkLst>
            <pc:docMk/>
            <pc:sldMk cId="3187430507" sldId="303"/>
            <ac:spMk id="3" creationId="{CDD17FD6-2FD7-8C1C-22B6-A940702AD596}"/>
          </ac:spMkLst>
        </pc:spChg>
        <pc:spChg chg="mod">
          <ac:chgData name="MUHAMMAD IRFAN BIN MOHAMAD LUTFI" userId="bd70adb7-0080-41d5-8345-f0dbd4e75e24" providerId="ADAL" clId="{0747FFDF-3EF1-4944-B8AE-2FDA168038BD}" dt="2024-08-29T06:21:30.849" v="2861" actId="27636"/>
          <ac:spMkLst>
            <pc:docMk/>
            <pc:sldMk cId="3187430507" sldId="303"/>
            <ac:spMk id="5" creationId="{1490724F-A4C8-D8D3-120A-3D8B78EAE6CB}"/>
          </ac:spMkLst>
        </pc:spChg>
      </pc:sldChg>
      <pc:sldChg chg="modSp mod">
        <pc:chgData name="MUHAMMAD IRFAN BIN MOHAMAD LUTFI" userId="bd70adb7-0080-41d5-8345-f0dbd4e75e24" providerId="ADAL" clId="{0747FFDF-3EF1-4944-B8AE-2FDA168038BD}" dt="2024-08-29T06:21:57.634" v="2867" actId="122"/>
        <pc:sldMkLst>
          <pc:docMk/>
          <pc:sldMk cId="4272659939" sldId="305"/>
        </pc:sldMkLst>
        <pc:spChg chg="mod">
          <ac:chgData name="MUHAMMAD IRFAN BIN MOHAMAD LUTFI" userId="bd70adb7-0080-41d5-8345-f0dbd4e75e24" providerId="ADAL" clId="{0747FFDF-3EF1-4944-B8AE-2FDA168038BD}" dt="2024-08-29T06:21:57.634" v="2867" actId="122"/>
          <ac:spMkLst>
            <pc:docMk/>
            <pc:sldMk cId="4272659939" sldId="305"/>
            <ac:spMk id="3" creationId="{F74CCC27-3721-6600-020D-EC29CAE30A0D}"/>
          </ac:spMkLst>
        </pc:spChg>
        <pc:spChg chg="mod">
          <ac:chgData name="MUHAMMAD IRFAN BIN MOHAMAD LUTFI" userId="bd70adb7-0080-41d5-8345-f0dbd4e75e24" providerId="ADAL" clId="{0747FFDF-3EF1-4944-B8AE-2FDA168038BD}" dt="2024-08-29T06:21:50.327" v="2864" actId="122"/>
          <ac:spMkLst>
            <pc:docMk/>
            <pc:sldMk cId="4272659939" sldId="305"/>
            <ac:spMk id="5" creationId="{8281966A-053F-69F6-3367-440E37D09F29}"/>
          </ac:spMkLst>
        </pc:spChg>
      </pc:sldChg>
      <pc:sldChg chg="modSp mod">
        <pc:chgData name="MUHAMMAD IRFAN BIN MOHAMAD LUTFI" userId="bd70adb7-0080-41d5-8345-f0dbd4e75e24" providerId="ADAL" clId="{0747FFDF-3EF1-4944-B8AE-2FDA168038BD}" dt="2024-08-29T06:03:25.651" v="2717" actId="20577"/>
        <pc:sldMkLst>
          <pc:docMk/>
          <pc:sldMk cId="652409301" sldId="310"/>
        </pc:sldMkLst>
        <pc:spChg chg="mod">
          <ac:chgData name="MUHAMMAD IRFAN BIN MOHAMAD LUTFI" userId="bd70adb7-0080-41d5-8345-f0dbd4e75e24" providerId="ADAL" clId="{0747FFDF-3EF1-4944-B8AE-2FDA168038BD}" dt="2024-08-29T06:03:25.651" v="2717" actId="20577"/>
          <ac:spMkLst>
            <pc:docMk/>
            <pc:sldMk cId="652409301" sldId="310"/>
            <ac:spMk id="2" creationId="{6B7E0064-B525-8C9D-BB7D-11DB6A4D1756}"/>
          </ac:spMkLst>
        </pc:spChg>
        <pc:spChg chg="mod">
          <ac:chgData name="MUHAMMAD IRFAN BIN MOHAMAD LUTFI" userId="bd70adb7-0080-41d5-8345-f0dbd4e75e24" providerId="ADAL" clId="{0747FFDF-3EF1-4944-B8AE-2FDA168038BD}" dt="2024-08-29T03:23:43.253" v="1177" actId="20577"/>
          <ac:spMkLst>
            <pc:docMk/>
            <pc:sldMk cId="652409301" sldId="310"/>
            <ac:spMk id="3" creationId="{23101DEC-9314-3C4C-C881-EDC662652B0F}"/>
          </ac:spMkLst>
        </pc:spChg>
      </pc:sldChg>
      <pc:sldChg chg="addSp modSp add mod modShow">
        <pc:chgData name="MUHAMMAD IRFAN BIN MOHAMAD LUTFI" userId="bd70adb7-0080-41d5-8345-f0dbd4e75e24" providerId="ADAL" clId="{0747FFDF-3EF1-4944-B8AE-2FDA168038BD}" dt="2024-08-29T03:30:29.019" v="1347" actId="1076"/>
        <pc:sldMkLst>
          <pc:docMk/>
          <pc:sldMk cId="301982676" sldId="313"/>
        </pc:sldMkLst>
        <pc:spChg chg="mod">
          <ac:chgData name="MUHAMMAD IRFAN BIN MOHAMAD LUTFI" userId="bd70adb7-0080-41d5-8345-f0dbd4e75e24" providerId="ADAL" clId="{0747FFDF-3EF1-4944-B8AE-2FDA168038BD}" dt="2024-08-29T03:30:29.019" v="1347" actId="1076"/>
          <ac:spMkLst>
            <pc:docMk/>
            <pc:sldMk cId="301982676" sldId="313"/>
            <ac:spMk id="18" creationId="{2F8C70EA-C341-D65B-82D0-B1D7FA527EB6}"/>
          </ac:spMkLst>
        </pc:spChg>
        <pc:grpChg chg="mod">
          <ac:chgData name="MUHAMMAD IRFAN BIN MOHAMAD LUTFI" userId="bd70adb7-0080-41d5-8345-f0dbd4e75e24" providerId="ADAL" clId="{0747FFDF-3EF1-4944-B8AE-2FDA168038BD}" dt="2024-08-29T03:30:23.709" v="1345" actId="164"/>
          <ac:grpSpMkLst>
            <pc:docMk/>
            <pc:sldMk cId="301982676" sldId="313"/>
            <ac:grpSpMk id="3" creationId="{3201EAFC-FA48-86BD-58E8-BEDE33A58706}"/>
          </ac:grpSpMkLst>
        </pc:grpChg>
        <pc:grpChg chg="add mod">
          <ac:chgData name="MUHAMMAD IRFAN BIN MOHAMAD LUTFI" userId="bd70adb7-0080-41d5-8345-f0dbd4e75e24" providerId="ADAL" clId="{0747FFDF-3EF1-4944-B8AE-2FDA168038BD}" dt="2024-08-29T03:30:24.523" v="1346" actId="408"/>
          <ac:grpSpMkLst>
            <pc:docMk/>
            <pc:sldMk cId="301982676" sldId="313"/>
            <ac:grpSpMk id="6" creationId="{6DE5AB67-A978-0795-FD53-4F466E41EA2B}"/>
          </ac:grpSpMkLst>
        </pc:grpChg>
        <pc:picChg chg="mod">
          <ac:chgData name="MUHAMMAD IRFAN BIN MOHAMAD LUTFI" userId="bd70adb7-0080-41d5-8345-f0dbd4e75e24" providerId="ADAL" clId="{0747FFDF-3EF1-4944-B8AE-2FDA168038BD}" dt="2024-08-29T03:30:23.709" v="1345" actId="164"/>
          <ac:picMkLst>
            <pc:docMk/>
            <pc:sldMk cId="301982676" sldId="313"/>
            <ac:picMk id="4" creationId="{207BE4EA-F656-4BF9-27FB-AB3A9F0F8B0D}"/>
          </ac:picMkLst>
        </pc:picChg>
      </pc:sldChg>
      <pc:sldChg chg="modSp mod">
        <pc:chgData name="MUHAMMAD IRFAN BIN MOHAMAD LUTFI" userId="bd70adb7-0080-41d5-8345-f0dbd4e75e24" providerId="ADAL" clId="{0747FFDF-3EF1-4944-B8AE-2FDA168038BD}" dt="2024-08-29T06:25:46.817" v="2871" actId="20577"/>
        <pc:sldMkLst>
          <pc:docMk/>
          <pc:sldMk cId="1198416184" sldId="314"/>
        </pc:sldMkLst>
        <pc:spChg chg="mod">
          <ac:chgData name="MUHAMMAD IRFAN BIN MOHAMAD LUTFI" userId="bd70adb7-0080-41d5-8345-f0dbd4e75e24" providerId="ADAL" clId="{0747FFDF-3EF1-4944-B8AE-2FDA168038BD}" dt="2024-08-29T06:25:46.817" v="2871" actId="20577"/>
          <ac:spMkLst>
            <pc:docMk/>
            <pc:sldMk cId="1198416184" sldId="314"/>
            <ac:spMk id="2" creationId="{6B7E0064-B525-8C9D-BB7D-11DB6A4D1756}"/>
          </ac:spMkLst>
        </pc:spChg>
        <pc:spChg chg="mod">
          <ac:chgData name="MUHAMMAD IRFAN BIN MOHAMAD LUTFI" userId="bd70adb7-0080-41d5-8345-f0dbd4e75e24" providerId="ADAL" clId="{0747FFDF-3EF1-4944-B8AE-2FDA168038BD}" dt="2024-08-29T03:23:56.907" v="1178"/>
          <ac:spMkLst>
            <pc:docMk/>
            <pc:sldMk cId="1198416184" sldId="314"/>
            <ac:spMk id="3" creationId="{23101DEC-9314-3C4C-C881-EDC662652B0F}"/>
          </ac:spMkLst>
        </pc:spChg>
      </pc:sldChg>
      <pc:sldChg chg="new del">
        <pc:chgData name="MUHAMMAD IRFAN BIN MOHAMAD LUTFI" userId="bd70adb7-0080-41d5-8345-f0dbd4e75e24" providerId="ADAL" clId="{0747FFDF-3EF1-4944-B8AE-2FDA168038BD}" dt="2024-08-29T02:18:08.770" v="90" actId="47"/>
        <pc:sldMkLst>
          <pc:docMk/>
          <pc:sldMk cId="843757081" sldId="316"/>
        </pc:sldMkLst>
      </pc:sldChg>
      <pc:sldChg chg="addSp delSp modSp add mod">
        <pc:chgData name="MUHAMMAD IRFAN BIN MOHAMAD LUTFI" userId="bd70adb7-0080-41d5-8345-f0dbd4e75e24" providerId="ADAL" clId="{0747FFDF-3EF1-4944-B8AE-2FDA168038BD}" dt="2024-08-29T04:11:10.133" v="2709" actId="20577"/>
        <pc:sldMkLst>
          <pc:docMk/>
          <pc:sldMk cId="2956714417" sldId="316"/>
        </pc:sldMkLst>
        <pc:spChg chg="mod">
          <ac:chgData name="MUHAMMAD IRFAN BIN MOHAMAD LUTFI" userId="bd70adb7-0080-41d5-8345-f0dbd4e75e24" providerId="ADAL" clId="{0747FFDF-3EF1-4944-B8AE-2FDA168038BD}" dt="2024-08-29T04:11:10.133" v="2709" actId="20577"/>
          <ac:spMkLst>
            <pc:docMk/>
            <pc:sldMk cId="2956714417" sldId="316"/>
            <ac:spMk id="2" creationId="{5325405E-2A0A-ABFC-7526-53372766FF23}"/>
          </ac:spMkLst>
        </pc:spChg>
        <pc:spChg chg="del">
          <ac:chgData name="MUHAMMAD IRFAN BIN MOHAMAD LUTFI" userId="bd70adb7-0080-41d5-8345-f0dbd4e75e24" providerId="ADAL" clId="{0747FFDF-3EF1-4944-B8AE-2FDA168038BD}" dt="2024-08-29T02:18:53.383" v="146" actId="478"/>
          <ac:spMkLst>
            <pc:docMk/>
            <pc:sldMk cId="2956714417" sldId="316"/>
            <ac:spMk id="18" creationId="{2F8C70EA-C341-D65B-82D0-B1D7FA527EB6}"/>
          </ac:spMkLst>
        </pc:spChg>
        <pc:grpChg chg="del">
          <ac:chgData name="MUHAMMAD IRFAN BIN MOHAMAD LUTFI" userId="bd70adb7-0080-41d5-8345-f0dbd4e75e24" providerId="ADAL" clId="{0747FFDF-3EF1-4944-B8AE-2FDA168038BD}" dt="2024-08-29T02:18:51.392" v="144" actId="478"/>
          <ac:grpSpMkLst>
            <pc:docMk/>
            <pc:sldMk cId="2956714417" sldId="316"/>
            <ac:grpSpMk id="3" creationId="{3201EAFC-FA48-86BD-58E8-BEDE33A58706}"/>
          </ac:grpSpMkLst>
        </pc:grpChg>
        <pc:picChg chg="del">
          <ac:chgData name="MUHAMMAD IRFAN BIN MOHAMAD LUTFI" userId="bd70adb7-0080-41d5-8345-f0dbd4e75e24" providerId="ADAL" clId="{0747FFDF-3EF1-4944-B8AE-2FDA168038BD}" dt="2024-08-29T02:18:51.725" v="145" actId="478"/>
          <ac:picMkLst>
            <pc:docMk/>
            <pc:sldMk cId="2956714417" sldId="316"/>
            <ac:picMk id="4" creationId="{207BE4EA-F656-4BF9-27FB-AB3A9F0F8B0D}"/>
          </ac:picMkLst>
        </pc:picChg>
        <pc:picChg chg="add del mod">
          <ac:chgData name="MUHAMMAD IRFAN BIN MOHAMAD LUTFI" userId="bd70adb7-0080-41d5-8345-f0dbd4e75e24" providerId="ADAL" clId="{0747FFDF-3EF1-4944-B8AE-2FDA168038BD}" dt="2024-08-29T03:33:10.758" v="1466" actId="21"/>
          <ac:picMkLst>
            <pc:docMk/>
            <pc:sldMk cId="2956714417" sldId="316"/>
            <ac:picMk id="7" creationId="{3212C0BC-33A8-F840-700E-C0A721FF0C0F}"/>
          </ac:picMkLst>
        </pc:picChg>
        <pc:picChg chg="add mod">
          <ac:chgData name="MUHAMMAD IRFAN BIN MOHAMAD LUTFI" userId="bd70adb7-0080-41d5-8345-f0dbd4e75e24" providerId="ADAL" clId="{0747FFDF-3EF1-4944-B8AE-2FDA168038BD}" dt="2024-08-29T03:34:37.873" v="1597" actId="408"/>
          <ac:picMkLst>
            <pc:docMk/>
            <pc:sldMk cId="2956714417" sldId="316"/>
            <ac:picMk id="1026" creationId="{F9D84084-9A8B-CC9B-0E5E-AD5F07F59768}"/>
          </ac:picMkLst>
        </pc:picChg>
      </pc:sldChg>
      <pc:sldChg chg="add del">
        <pc:chgData name="MUHAMMAD IRFAN BIN MOHAMAD LUTFI" userId="bd70adb7-0080-41d5-8345-f0dbd4e75e24" providerId="ADAL" clId="{0747FFDF-3EF1-4944-B8AE-2FDA168038BD}" dt="2024-08-29T02:18:20.833" v="93" actId="47"/>
        <pc:sldMkLst>
          <pc:docMk/>
          <pc:sldMk cId="1103234498" sldId="317"/>
        </pc:sldMkLst>
      </pc:sldChg>
      <pc:sldChg chg="modSp mod">
        <pc:chgData name="MUHAMMAD IRFAN BIN MOHAMAD LUTFI" userId="bd70adb7-0080-41d5-8345-f0dbd4e75e24" providerId="ADAL" clId="{0747FFDF-3EF1-4944-B8AE-2FDA168038BD}" dt="2024-08-29T06:15:47.904" v="2829" actId="408"/>
        <pc:sldMkLst>
          <pc:docMk/>
          <pc:sldMk cId="2864479644" sldId="317"/>
        </pc:sldMkLst>
        <pc:picChg chg="mod">
          <ac:chgData name="MUHAMMAD IRFAN BIN MOHAMAD LUTFI" userId="bd70adb7-0080-41d5-8345-f0dbd4e75e24" providerId="ADAL" clId="{0747FFDF-3EF1-4944-B8AE-2FDA168038BD}" dt="2024-08-29T06:15:47.904" v="2829" actId="408"/>
          <ac:picMkLst>
            <pc:docMk/>
            <pc:sldMk cId="2864479644" sldId="317"/>
            <ac:picMk id="5" creationId="{87C5F75C-C817-D303-60A9-6023D7A1F9E8}"/>
          </ac:picMkLst>
        </pc:picChg>
      </pc:sldChg>
      <pc:sldChg chg="new">
        <pc:chgData name="MUHAMMAD IRFAN BIN MOHAMAD LUTFI" userId="bd70adb7-0080-41d5-8345-f0dbd4e75e24" providerId="ADAL" clId="{0747FFDF-3EF1-4944-B8AE-2FDA168038BD}" dt="2024-08-29T02:19:29.925" v="156" actId="680"/>
        <pc:sldMkLst>
          <pc:docMk/>
          <pc:sldMk cId="3192153282" sldId="317"/>
        </pc:sldMkLst>
      </pc:sldChg>
      <pc:sldChg chg="addSp delSp modSp add mod ord">
        <pc:chgData name="MUHAMMAD IRFAN BIN MOHAMAD LUTFI" userId="bd70adb7-0080-41d5-8345-f0dbd4e75e24" providerId="ADAL" clId="{0747FFDF-3EF1-4944-B8AE-2FDA168038BD}" dt="2024-08-29T02:29:29.663" v="325" actId="14100"/>
        <pc:sldMkLst>
          <pc:docMk/>
          <pc:sldMk cId="1809753549" sldId="318"/>
        </pc:sldMkLst>
        <pc:spChg chg="mod">
          <ac:chgData name="MUHAMMAD IRFAN BIN MOHAMAD LUTFI" userId="bd70adb7-0080-41d5-8345-f0dbd4e75e24" providerId="ADAL" clId="{0747FFDF-3EF1-4944-B8AE-2FDA168038BD}" dt="2024-08-29T02:21:08.273" v="233" actId="20577"/>
          <ac:spMkLst>
            <pc:docMk/>
            <pc:sldMk cId="1809753549" sldId="318"/>
            <ac:spMk id="2" creationId="{5325405E-2A0A-ABFC-7526-53372766FF23}"/>
          </ac:spMkLst>
        </pc:spChg>
        <pc:spChg chg="add mod">
          <ac:chgData name="MUHAMMAD IRFAN BIN MOHAMAD LUTFI" userId="bd70adb7-0080-41d5-8345-f0dbd4e75e24" providerId="ADAL" clId="{0747FFDF-3EF1-4944-B8AE-2FDA168038BD}" dt="2024-08-29T02:29:20.806" v="323" actId="1582"/>
          <ac:spMkLst>
            <pc:docMk/>
            <pc:sldMk cId="1809753549" sldId="318"/>
            <ac:spMk id="3" creationId="{04D5DCF7-FF57-9A44-42D2-82D98D8A5385}"/>
          </ac:spMkLst>
        </pc:spChg>
        <pc:spChg chg="add mod">
          <ac:chgData name="MUHAMMAD IRFAN BIN MOHAMAD LUTFI" userId="bd70adb7-0080-41d5-8345-f0dbd4e75e24" providerId="ADAL" clId="{0747FFDF-3EF1-4944-B8AE-2FDA168038BD}" dt="2024-08-29T02:29:20.806" v="323" actId="1582"/>
          <ac:spMkLst>
            <pc:docMk/>
            <pc:sldMk cId="1809753549" sldId="318"/>
            <ac:spMk id="4" creationId="{90142A16-FCCC-858E-E9AB-23A1A791D8B1}"/>
          </ac:spMkLst>
        </pc:spChg>
        <pc:spChg chg="add mod">
          <ac:chgData name="MUHAMMAD IRFAN BIN MOHAMAD LUTFI" userId="bd70adb7-0080-41d5-8345-f0dbd4e75e24" providerId="ADAL" clId="{0747FFDF-3EF1-4944-B8AE-2FDA168038BD}" dt="2024-08-29T02:29:20.806" v="323" actId="1582"/>
          <ac:spMkLst>
            <pc:docMk/>
            <pc:sldMk cId="1809753549" sldId="318"/>
            <ac:spMk id="5" creationId="{743A0543-2CDE-3587-5752-5AE38BA7FF33}"/>
          </ac:spMkLst>
        </pc:spChg>
        <pc:spChg chg="add mod">
          <ac:chgData name="MUHAMMAD IRFAN BIN MOHAMAD LUTFI" userId="bd70adb7-0080-41d5-8345-f0dbd4e75e24" providerId="ADAL" clId="{0747FFDF-3EF1-4944-B8AE-2FDA168038BD}" dt="2024-08-29T02:29:29.663" v="325" actId="14100"/>
          <ac:spMkLst>
            <pc:docMk/>
            <pc:sldMk cId="1809753549" sldId="318"/>
            <ac:spMk id="6" creationId="{C7FD8012-F53A-D4F8-99DE-E073C2F17449}"/>
          </ac:spMkLst>
        </pc:spChg>
        <pc:spChg chg="add mod">
          <ac:chgData name="MUHAMMAD IRFAN BIN MOHAMAD LUTFI" userId="bd70adb7-0080-41d5-8345-f0dbd4e75e24" providerId="ADAL" clId="{0747FFDF-3EF1-4944-B8AE-2FDA168038BD}" dt="2024-08-29T02:29:20.806" v="323" actId="1582"/>
          <ac:spMkLst>
            <pc:docMk/>
            <pc:sldMk cId="1809753549" sldId="318"/>
            <ac:spMk id="7" creationId="{D15DE727-3613-4293-296E-E0F847DB1835}"/>
          </ac:spMkLst>
        </pc:spChg>
        <pc:spChg chg="add mod">
          <ac:chgData name="MUHAMMAD IRFAN BIN MOHAMAD LUTFI" userId="bd70adb7-0080-41d5-8345-f0dbd4e75e24" providerId="ADAL" clId="{0747FFDF-3EF1-4944-B8AE-2FDA168038BD}" dt="2024-08-29T02:29:20.806" v="323" actId="1582"/>
          <ac:spMkLst>
            <pc:docMk/>
            <pc:sldMk cId="1809753549" sldId="318"/>
            <ac:spMk id="8" creationId="{8A12E8F9-A25E-9256-7DF6-ED7370D2309E}"/>
          </ac:spMkLst>
        </pc:spChg>
        <pc:spChg chg="add mod">
          <ac:chgData name="MUHAMMAD IRFAN BIN MOHAMAD LUTFI" userId="bd70adb7-0080-41d5-8345-f0dbd4e75e24" providerId="ADAL" clId="{0747FFDF-3EF1-4944-B8AE-2FDA168038BD}" dt="2024-08-29T02:29:20.806" v="323" actId="1582"/>
          <ac:spMkLst>
            <pc:docMk/>
            <pc:sldMk cId="1809753549" sldId="318"/>
            <ac:spMk id="9" creationId="{B42BC07D-CDA7-A966-C538-681ECECA30AF}"/>
          </ac:spMkLst>
        </pc:spChg>
        <pc:spChg chg="add mod">
          <ac:chgData name="MUHAMMAD IRFAN BIN MOHAMAD LUTFI" userId="bd70adb7-0080-41d5-8345-f0dbd4e75e24" providerId="ADAL" clId="{0747FFDF-3EF1-4944-B8AE-2FDA168038BD}" dt="2024-08-29T02:29:20.806" v="323" actId="1582"/>
          <ac:spMkLst>
            <pc:docMk/>
            <pc:sldMk cId="1809753549" sldId="318"/>
            <ac:spMk id="10" creationId="{F06886E9-8ADE-8753-9654-17A609AE74C1}"/>
          </ac:spMkLst>
        </pc:spChg>
        <pc:picChg chg="del">
          <ac:chgData name="MUHAMMAD IRFAN BIN MOHAMAD LUTFI" userId="bd70adb7-0080-41d5-8345-f0dbd4e75e24" providerId="ADAL" clId="{0747FFDF-3EF1-4944-B8AE-2FDA168038BD}" dt="2024-08-29T02:19:35.171" v="159" actId="478"/>
          <ac:picMkLst>
            <pc:docMk/>
            <pc:sldMk cId="1809753549" sldId="318"/>
            <ac:picMk id="1026" creationId="{F9D84084-9A8B-CC9B-0E5E-AD5F07F59768}"/>
          </ac:picMkLst>
        </pc:picChg>
        <pc:picChg chg="add mod">
          <ac:chgData name="MUHAMMAD IRFAN BIN MOHAMAD LUTFI" userId="bd70adb7-0080-41d5-8345-f0dbd4e75e24" providerId="ADAL" clId="{0747FFDF-3EF1-4944-B8AE-2FDA168038BD}" dt="2024-08-29T02:23:08.852" v="266" actId="34135"/>
          <ac:picMkLst>
            <pc:docMk/>
            <pc:sldMk cId="1809753549" sldId="318"/>
            <ac:picMk id="3074" creationId="{34C4C28A-60EC-CCF0-5005-00DDFFF36738}"/>
          </ac:picMkLst>
        </pc:picChg>
      </pc:sldChg>
      <pc:sldChg chg="add del">
        <pc:chgData name="MUHAMMAD IRFAN BIN MOHAMAD LUTFI" userId="bd70adb7-0080-41d5-8345-f0dbd4e75e24" providerId="ADAL" clId="{0747FFDF-3EF1-4944-B8AE-2FDA168038BD}" dt="2024-08-29T02:19:36.213" v="161"/>
        <pc:sldMkLst>
          <pc:docMk/>
          <pc:sldMk cId="1094313871" sldId="319"/>
        </pc:sldMkLst>
      </pc:sldChg>
      <pc:sldChg chg="addSp delSp modSp add mod">
        <pc:chgData name="MUHAMMAD IRFAN BIN MOHAMAD LUTFI" userId="bd70adb7-0080-41d5-8345-f0dbd4e75e24" providerId="ADAL" clId="{0747FFDF-3EF1-4944-B8AE-2FDA168038BD}" dt="2024-08-29T02:36:18.756" v="527" actId="34135"/>
        <pc:sldMkLst>
          <pc:docMk/>
          <pc:sldMk cId="1315958662" sldId="319"/>
        </pc:sldMkLst>
        <pc:spChg chg="mod ord">
          <ac:chgData name="MUHAMMAD IRFAN BIN MOHAMAD LUTFI" userId="bd70adb7-0080-41d5-8345-f0dbd4e75e24" providerId="ADAL" clId="{0747FFDF-3EF1-4944-B8AE-2FDA168038BD}" dt="2024-08-29T02:28:39.186" v="320" actId="14100"/>
          <ac:spMkLst>
            <pc:docMk/>
            <pc:sldMk cId="1315958662" sldId="319"/>
            <ac:spMk id="3" creationId="{04D5DCF7-FF57-9A44-42D2-82D98D8A5385}"/>
          </ac:spMkLst>
        </pc:spChg>
        <pc:spChg chg="mod ord">
          <ac:chgData name="MUHAMMAD IRFAN BIN MOHAMAD LUTFI" userId="bd70adb7-0080-41d5-8345-f0dbd4e75e24" providerId="ADAL" clId="{0747FFDF-3EF1-4944-B8AE-2FDA168038BD}" dt="2024-08-29T02:28:43.686" v="322" actId="14100"/>
          <ac:spMkLst>
            <pc:docMk/>
            <pc:sldMk cId="1315958662" sldId="319"/>
            <ac:spMk id="4" creationId="{90142A16-FCCC-858E-E9AB-23A1A791D8B1}"/>
          </ac:spMkLst>
        </pc:spChg>
        <pc:spChg chg="mod ord">
          <ac:chgData name="MUHAMMAD IRFAN BIN MOHAMAD LUTFI" userId="bd70adb7-0080-41d5-8345-f0dbd4e75e24" providerId="ADAL" clId="{0747FFDF-3EF1-4944-B8AE-2FDA168038BD}" dt="2024-08-29T02:28:31.088" v="319" actId="166"/>
          <ac:spMkLst>
            <pc:docMk/>
            <pc:sldMk cId="1315958662" sldId="319"/>
            <ac:spMk id="5" creationId="{743A0543-2CDE-3587-5752-5AE38BA7FF33}"/>
          </ac:spMkLst>
        </pc:spChg>
        <pc:spChg chg="mod ord">
          <ac:chgData name="MUHAMMAD IRFAN BIN MOHAMAD LUTFI" userId="bd70adb7-0080-41d5-8345-f0dbd4e75e24" providerId="ADAL" clId="{0747FFDF-3EF1-4944-B8AE-2FDA168038BD}" dt="2024-08-29T02:28:41.102" v="321" actId="14100"/>
          <ac:spMkLst>
            <pc:docMk/>
            <pc:sldMk cId="1315958662" sldId="319"/>
            <ac:spMk id="6" creationId="{C7FD8012-F53A-D4F8-99DE-E073C2F17449}"/>
          </ac:spMkLst>
        </pc:spChg>
        <pc:spChg chg="mod">
          <ac:chgData name="MUHAMMAD IRFAN BIN MOHAMAD LUTFI" userId="bd70adb7-0080-41d5-8345-f0dbd4e75e24" providerId="ADAL" clId="{0747FFDF-3EF1-4944-B8AE-2FDA168038BD}" dt="2024-08-29T02:27:27.311" v="300" actId="14100"/>
          <ac:spMkLst>
            <pc:docMk/>
            <pc:sldMk cId="1315958662" sldId="319"/>
            <ac:spMk id="7" creationId="{D15DE727-3613-4293-296E-E0F847DB1835}"/>
          </ac:spMkLst>
        </pc:spChg>
        <pc:spChg chg="mod">
          <ac:chgData name="MUHAMMAD IRFAN BIN MOHAMAD LUTFI" userId="bd70adb7-0080-41d5-8345-f0dbd4e75e24" providerId="ADAL" clId="{0747FFDF-3EF1-4944-B8AE-2FDA168038BD}" dt="2024-08-29T02:28:09.094" v="312" actId="14100"/>
          <ac:spMkLst>
            <pc:docMk/>
            <pc:sldMk cId="1315958662" sldId="319"/>
            <ac:spMk id="8" creationId="{8A12E8F9-A25E-9256-7DF6-ED7370D2309E}"/>
          </ac:spMkLst>
        </pc:spChg>
        <pc:spChg chg="mod">
          <ac:chgData name="MUHAMMAD IRFAN BIN MOHAMAD LUTFI" userId="bd70adb7-0080-41d5-8345-f0dbd4e75e24" providerId="ADAL" clId="{0747FFDF-3EF1-4944-B8AE-2FDA168038BD}" dt="2024-08-29T02:28:16.750" v="314" actId="14100"/>
          <ac:spMkLst>
            <pc:docMk/>
            <pc:sldMk cId="1315958662" sldId="319"/>
            <ac:spMk id="9" creationId="{B42BC07D-CDA7-A966-C538-681ECECA30AF}"/>
          </ac:spMkLst>
        </pc:spChg>
        <pc:spChg chg="mod">
          <ac:chgData name="MUHAMMAD IRFAN BIN MOHAMAD LUTFI" userId="bd70adb7-0080-41d5-8345-f0dbd4e75e24" providerId="ADAL" clId="{0747FFDF-3EF1-4944-B8AE-2FDA168038BD}" dt="2024-08-29T02:28:19.506" v="315" actId="14100"/>
          <ac:spMkLst>
            <pc:docMk/>
            <pc:sldMk cId="1315958662" sldId="319"/>
            <ac:spMk id="10" creationId="{F06886E9-8ADE-8753-9654-17A609AE74C1}"/>
          </ac:spMkLst>
        </pc:spChg>
        <pc:picChg chg="del">
          <ac:chgData name="MUHAMMAD IRFAN BIN MOHAMAD LUTFI" userId="bd70adb7-0080-41d5-8345-f0dbd4e75e24" providerId="ADAL" clId="{0747FFDF-3EF1-4944-B8AE-2FDA168038BD}" dt="2024-08-29T02:26:09.902" v="284" actId="478"/>
          <ac:picMkLst>
            <pc:docMk/>
            <pc:sldMk cId="1315958662" sldId="319"/>
            <ac:picMk id="3074" creationId="{34C4C28A-60EC-CCF0-5005-00DDFFF36738}"/>
          </ac:picMkLst>
        </pc:picChg>
        <pc:picChg chg="add">
          <ac:chgData name="MUHAMMAD IRFAN BIN MOHAMAD LUTFI" userId="bd70adb7-0080-41d5-8345-f0dbd4e75e24" providerId="ADAL" clId="{0747FFDF-3EF1-4944-B8AE-2FDA168038BD}" dt="2024-08-29T02:26:11.010" v="285"/>
          <ac:picMkLst>
            <pc:docMk/>
            <pc:sldMk cId="1315958662" sldId="319"/>
            <ac:picMk id="5122" creationId="{FCBA204F-3ADD-C807-C4AF-D6F784FFAAAE}"/>
          </ac:picMkLst>
        </pc:picChg>
        <pc:picChg chg="add mod">
          <ac:chgData name="MUHAMMAD IRFAN BIN MOHAMAD LUTFI" userId="bd70adb7-0080-41d5-8345-f0dbd4e75e24" providerId="ADAL" clId="{0747FFDF-3EF1-4944-B8AE-2FDA168038BD}" dt="2024-08-29T02:36:18.756" v="527" actId="34135"/>
          <ac:picMkLst>
            <pc:docMk/>
            <pc:sldMk cId="1315958662" sldId="319"/>
            <ac:picMk id="5124" creationId="{45329256-F0D3-A0CD-9D87-DFC44076E3FA}"/>
          </ac:picMkLst>
        </pc:picChg>
      </pc:sldChg>
      <pc:sldChg chg="del">
        <pc:chgData name="MUHAMMAD IRFAN BIN MOHAMAD LUTFI" userId="bd70adb7-0080-41d5-8345-f0dbd4e75e24" providerId="ADAL" clId="{0747FFDF-3EF1-4944-B8AE-2FDA168038BD}" dt="2024-08-29T02:19:33.458" v="158" actId="47"/>
        <pc:sldMkLst>
          <pc:docMk/>
          <pc:sldMk cId="3192153282" sldId="319"/>
        </pc:sldMkLst>
      </pc:sldChg>
      <pc:sldChg chg="addSp delSp modSp add mod">
        <pc:chgData name="MUHAMMAD IRFAN BIN MOHAMAD LUTFI" userId="bd70adb7-0080-41d5-8345-f0dbd4e75e24" providerId="ADAL" clId="{0747FFDF-3EF1-4944-B8AE-2FDA168038BD}" dt="2024-08-29T04:10:48.667" v="2693" actId="20577"/>
        <pc:sldMkLst>
          <pc:docMk/>
          <pc:sldMk cId="1806328349" sldId="320"/>
        </pc:sldMkLst>
        <pc:spChg chg="mod">
          <ac:chgData name="MUHAMMAD IRFAN BIN MOHAMAD LUTFI" userId="bd70adb7-0080-41d5-8345-f0dbd4e75e24" providerId="ADAL" clId="{0747FFDF-3EF1-4944-B8AE-2FDA168038BD}" dt="2024-08-29T04:10:48.667" v="2693" actId="20577"/>
          <ac:spMkLst>
            <pc:docMk/>
            <pc:sldMk cId="1806328349" sldId="320"/>
            <ac:spMk id="2" creationId="{5325405E-2A0A-ABFC-7526-53372766FF23}"/>
          </ac:spMkLst>
        </pc:spChg>
        <pc:picChg chg="del mod">
          <ac:chgData name="MUHAMMAD IRFAN BIN MOHAMAD LUTFI" userId="bd70adb7-0080-41d5-8345-f0dbd4e75e24" providerId="ADAL" clId="{0747FFDF-3EF1-4944-B8AE-2FDA168038BD}" dt="2024-08-29T02:42:37.153" v="552" actId="478"/>
          <ac:picMkLst>
            <pc:docMk/>
            <pc:sldMk cId="1806328349" sldId="320"/>
            <ac:picMk id="1026" creationId="{F9D84084-9A8B-CC9B-0E5E-AD5F07F59768}"/>
          </ac:picMkLst>
        </pc:picChg>
        <pc:picChg chg="add mod">
          <ac:chgData name="MUHAMMAD IRFAN BIN MOHAMAD LUTFI" userId="bd70adb7-0080-41d5-8345-f0dbd4e75e24" providerId="ADAL" clId="{0747FFDF-3EF1-4944-B8AE-2FDA168038BD}" dt="2024-08-29T03:34:44.673" v="1599" actId="408"/>
          <ac:picMkLst>
            <pc:docMk/>
            <pc:sldMk cId="1806328349" sldId="320"/>
            <ac:picMk id="4098" creationId="{E6D710D3-FD85-B211-EB12-6F78E13A5580}"/>
          </ac:picMkLst>
        </pc:picChg>
      </pc:sldChg>
      <pc:sldChg chg="addSp modSp add mod">
        <pc:chgData name="MUHAMMAD IRFAN BIN MOHAMAD LUTFI" userId="bd70adb7-0080-41d5-8345-f0dbd4e75e24" providerId="ADAL" clId="{0747FFDF-3EF1-4944-B8AE-2FDA168038BD}" dt="2024-08-29T03:29:02.018" v="1318" actId="1076"/>
        <pc:sldMkLst>
          <pc:docMk/>
          <pc:sldMk cId="3192362393" sldId="321"/>
        </pc:sldMkLst>
        <pc:spChg chg="mod">
          <ac:chgData name="MUHAMMAD IRFAN BIN MOHAMAD LUTFI" userId="bd70adb7-0080-41d5-8345-f0dbd4e75e24" providerId="ADAL" clId="{0747FFDF-3EF1-4944-B8AE-2FDA168038BD}" dt="2024-08-29T03:29:02.018" v="1318" actId="1076"/>
          <ac:spMkLst>
            <pc:docMk/>
            <pc:sldMk cId="3192362393" sldId="321"/>
            <ac:spMk id="18" creationId="{2F8C70EA-C341-D65B-82D0-B1D7FA527EB6}"/>
          </ac:spMkLst>
        </pc:spChg>
        <pc:grpChg chg="mod">
          <ac:chgData name="MUHAMMAD IRFAN BIN MOHAMAD LUTFI" userId="bd70adb7-0080-41d5-8345-f0dbd4e75e24" providerId="ADAL" clId="{0747FFDF-3EF1-4944-B8AE-2FDA168038BD}" dt="2024-08-29T03:28:57.184" v="1316" actId="164"/>
          <ac:grpSpMkLst>
            <pc:docMk/>
            <pc:sldMk cId="3192362393" sldId="321"/>
            <ac:grpSpMk id="3" creationId="{3201EAFC-FA48-86BD-58E8-BEDE33A58706}"/>
          </ac:grpSpMkLst>
        </pc:grpChg>
        <pc:grpChg chg="add mod">
          <ac:chgData name="MUHAMMAD IRFAN BIN MOHAMAD LUTFI" userId="bd70adb7-0080-41d5-8345-f0dbd4e75e24" providerId="ADAL" clId="{0747FFDF-3EF1-4944-B8AE-2FDA168038BD}" dt="2024-08-29T03:28:57.930" v="1317" actId="408"/>
          <ac:grpSpMkLst>
            <pc:docMk/>
            <pc:sldMk cId="3192362393" sldId="321"/>
            <ac:grpSpMk id="6" creationId="{A8504D27-D540-264B-C2A8-63220E99F1BC}"/>
          </ac:grpSpMkLst>
        </pc:grpChg>
        <pc:picChg chg="mod">
          <ac:chgData name="MUHAMMAD IRFAN BIN MOHAMAD LUTFI" userId="bd70adb7-0080-41d5-8345-f0dbd4e75e24" providerId="ADAL" clId="{0747FFDF-3EF1-4944-B8AE-2FDA168038BD}" dt="2024-08-29T03:28:57.184" v="1316" actId="164"/>
          <ac:picMkLst>
            <pc:docMk/>
            <pc:sldMk cId="3192362393" sldId="321"/>
            <ac:picMk id="4" creationId="{207BE4EA-F656-4BF9-27FB-AB3A9F0F8B0D}"/>
          </ac:picMkLst>
        </pc:picChg>
      </pc:sldChg>
      <pc:sldChg chg="addSp modSp add mod">
        <pc:chgData name="MUHAMMAD IRFAN BIN MOHAMAD LUTFI" userId="bd70adb7-0080-41d5-8345-f0dbd4e75e24" providerId="ADAL" clId="{0747FFDF-3EF1-4944-B8AE-2FDA168038BD}" dt="2024-08-29T03:29:06.682" v="1320" actId="408"/>
        <pc:sldMkLst>
          <pc:docMk/>
          <pc:sldMk cId="361283096" sldId="322"/>
        </pc:sldMkLst>
        <pc:grpChg chg="add mod">
          <ac:chgData name="MUHAMMAD IRFAN BIN MOHAMAD LUTFI" userId="bd70adb7-0080-41d5-8345-f0dbd4e75e24" providerId="ADAL" clId="{0747FFDF-3EF1-4944-B8AE-2FDA168038BD}" dt="2024-08-29T03:29:06.682" v="1320" actId="408"/>
          <ac:grpSpMkLst>
            <pc:docMk/>
            <pc:sldMk cId="361283096" sldId="322"/>
            <ac:grpSpMk id="3" creationId="{A0B4B617-81ED-68B4-08DA-8E6637B1C5A2}"/>
          </ac:grpSpMkLst>
        </pc:grpChg>
        <pc:grpChg chg="mod">
          <ac:chgData name="MUHAMMAD IRFAN BIN MOHAMAD LUTFI" userId="bd70adb7-0080-41d5-8345-f0dbd4e75e24" providerId="ADAL" clId="{0747FFDF-3EF1-4944-B8AE-2FDA168038BD}" dt="2024-08-29T03:29:05.932" v="1319" actId="164"/>
          <ac:grpSpMkLst>
            <pc:docMk/>
            <pc:sldMk cId="361283096" sldId="322"/>
            <ac:grpSpMk id="15" creationId="{8B05D59D-6257-BD77-D79F-00C3B9A4279F}"/>
          </ac:grpSpMkLst>
        </pc:grpChg>
        <pc:picChg chg="mod">
          <ac:chgData name="MUHAMMAD IRFAN BIN MOHAMAD LUTFI" userId="bd70adb7-0080-41d5-8345-f0dbd4e75e24" providerId="ADAL" clId="{0747FFDF-3EF1-4944-B8AE-2FDA168038BD}" dt="2024-08-29T03:29:05.932" v="1319" actId="164"/>
          <ac:picMkLst>
            <pc:docMk/>
            <pc:sldMk cId="361283096" sldId="322"/>
            <ac:picMk id="17" creationId="{8BDF9F47-7D31-EDB5-1A00-ED4536516E1F}"/>
          </ac:picMkLst>
        </pc:picChg>
      </pc:sldChg>
      <pc:sldChg chg="addSp modSp add mod">
        <pc:chgData name="MUHAMMAD IRFAN BIN MOHAMAD LUTFI" userId="bd70adb7-0080-41d5-8345-f0dbd4e75e24" providerId="ADAL" clId="{0747FFDF-3EF1-4944-B8AE-2FDA168038BD}" dt="2024-08-29T03:30:33.233" v="1349" actId="408"/>
        <pc:sldMkLst>
          <pc:docMk/>
          <pc:sldMk cId="1497308955" sldId="323"/>
        </pc:sldMkLst>
        <pc:grpChg chg="add mod">
          <ac:chgData name="MUHAMMAD IRFAN BIN MOHAMAD LUTFI" userId="bd70adb7-0080-41d5-8345-f0dbd4e75e24" providerId="ADAL" clId="{0747FFDF-3EF1-4944-B8AE-2FDA168038BD}" dt="2024-08-29T03:30:33.233" v="1349" actId="408"/>
          <ac:grpSpMkLst>
            <pc:docMk/>
            <pc:sldMk cId="1497308955" sldId="323"/>
            <ac:grpSpMk id="3" creationId="{73197FC0-66E5-3AFE-1D03-F50D2C5BA13A}"/>
          </ac:grpSpMkLst>
        </pc:grpChg>
        <pc:grpChg chg="mod">
          <ac:chgData name="MUHAMMAD IRFAN BIN MOHAMAD LUTFI" userId="bd70adb7-0080-41d5-8345-f0dbd4e75e24" providerId="ADAL" clId="{0747FFDF-3EF1-4944-B8AE-2FDA168038BD}" dt="2024-08-29T03:30:32.562" v="1348" actId="164"/>
          <ac:grpSpMkLst>
            <pc:docMk/>
            <pc:sldMk cId="1497308955" sldId="323"/>
            <ac:grpSpMk id="15" creationId="{8B05D59D-6257-BD77-D79F-00C3B9A4279F}"/>
          </ac:grpSpMkLst>
        </pc:grpChg>
        <pc:picChg chg="mod">
          <ac:chgData name="MUHAMMAD IRFAN BIN MOHAMAD LUTFI" userId="bd70adb7-0080-41d5-8345-f0dbd4e75e24" providerId="ADAL" clId="{0747FFDF-3EF1-4944-B8AE-2FDA168038BD}" dt="2024-08-29T03:30:32.562" v="1348" actId="164"/>
          <ac:picMkLst>
            <pc:docMk/>
            <pc:sldMk cId="1497308955" sldId="323"/>
            <ac:picMk id="17" creationId="{8BDF9F47-7D31-EDB5-1A00-ED4536516E1F}"/>
          </ac:picMkLst>
        </pc:picChg>
      </pc:sldChg>
      <pc:sldChg chg="modSp add del mod">
        <pc:chgData name="MUHAMMAD IRFAN BIN MOHAMAD LUTFI" userId="bd70adb7-0080-41d5-8345-f0dbd4e75e24" providerId="ADAL" clId="{0747FFDF-3EF1-4944-B8AE-2FDA168038BD}" dt="2024-08-29T03:57:09.384" v="2339" actId="47"/>
        <pc:sldMkLst>
          <pc:docMk/>
          <pc:sldMk cId="1838251241" sldId="325"/>
        </pc:sldMkLst>
        <pc:spChg chg="mod">
          <ac:chgData name="MUHAMMAD IRFAN BIN MOHAMAD LUTFI" userId="bd70adb7-0080-41d5-8345-f0dbd4e75e24" providerId="ADAL" clId="{0747FFDF-3EF1-4944-B8AE-2FDA168038BD}" dt="2024-08-29T02:32:48.278" v="434" actId="20577"/>
          <ac:spMkLst>
            <pc:docMk/>
            <pc:sldMk cId="1838251241" sldId="325"/>
            <ac:spMk id="2" creationId="{6B7E0064-B525-8C9D-BB7D-11DB6A4D1756}"/>
          </ac:spMkLst>
        </pc:spChg>
        <pc:spChg chg="mod">
          <ac:chgData name="MUHAMMAD IRFAN BIN MOHAMAD LUTFI" userId="bd70adb7-0080-41d5-8345-f0dbd4e75e24" providerId="ADAL" clId="{0747FFDF-3EF1-4944-B8AE-2FDA168038BD}" dt="2024-08-29T02:33:06.001" v="489" actId="20577"/>
          <ac:spMkLst>
            <pc:docMk/>
            <pc:sldMk cId="1838251241" sldId="325"/>
            <ac:spMk id="3" creationId="{23101DEC-9314-3C4C-C881-EDC662652B0F}"/>
          </ac:spMkLst>
        </pc:spChg>
      </pc:sldChg>
      <pc:sldChg chg="delSp modSp add mod">
        <pc:chgData name="MUHAMMAD IRFAN BIN MOHAMAD LUTFI" userId="bd70adb7-0080-41d5-8345-f0dbd4e75e24" providerId="ADAL" clId="{0747FFDF-3EF1-4944-B8AE-2FDA168038BD}" dt="2024-08-29T04:13:31.204" v="2713" actId="1076"/>
        <pc:sldMkLst>
          <pc:docMk/>
          <pc:sldMk cId="85438753" sldId="326"/>
        </pc:sldMkLst>
        <pc:spChg chg="mod">
          <ac:chgData name="MUHAMMAD IRFAN BIN MOHAMAD LUTFI" userId="bd70adb7-0080-41d5-8345-f0dbd4e75e24" providerId="ADAL" clId="{0747FFDF-3EF1-4944-B8AE-2FDA168038BD}" dt="2024-08-29T03:57:06.596" v="2338" actId="113"/>
          <ac:spMkLst>
            <pc:docMk/>
            <pc:sldMk cId="85438753" sldId="326"/>
            <ac:spMk id="2" creationId="{5325405E-2A0A-ABFC-7526-53372766FF23}"/>
          </ac:spMkLst>
        </pc:spChg>
        <pc:picChg chg="mod">
          <ac:chgData name="MUHAMMAD IRFAN BIN MOHAMAD LUTFI" userId="bd70adb7-0080-41d5-8345-f0dbd4e75e24" providerId="ADAL" clId="{0747FFDF-3EF1-4944-B8AE-2FDA168038BD}" dt="2024-08-29T04:13:31.204" v="2713" actId="1076"/>
          <ac:picMkLst>
            <pc:docMk/>
            <pc:sldMk cId="85438753" sldId="326"/>
            <ac:picMk id="3" creationId="{13583912-955E-0523-D7DE-EDA09A78195B}"/>
          </ac:picMkLst>
        </pc:picChg>
        <pc:picChg chg="del">
          <ac:chgData name="MUHAMMAD IRFAN BIN MOHAMAD LUTFI" userId="bd70adb7-0080-41d5-8345-f0dbd4e75e24" providerId="ADAL" clId="{0747FFDF-3EF1-4944-B8AE-2FDA168038BD}" dt="2024-08-29T02:34:37.131" v="512" actId="478"/>
          <ac:picMkLst>
            <pc:docMk/>
            <pc:sldMk cId="85438753" sldId="326"/>
            <ac:picMk id="16" creationId="{00E5F861-38C1-7DFC-FD5D-B2C910325DE7}"/>
          </ac:picMkLst>
        </pc:picChg>
        <pc:picChg chg="del">
          <ac:chgData name="MUHAMMAD IRFAN BIN MOHAMAD LUTFI" userId="bd70adb7-0080-41d5-8345-f0dbd4e75e24" providerId="ADAL" clId="{0747FFDF-3EF1-4944-B8AE-2FDA168038BD}" dt="2024-08-29T02:34:38.601" v="513" actId="478"/>
          <ac:picMkLst>
            <pc:docMk/>
            <pc:sldMk cId="85438753" sldId="326"/>
            <ac:picMk id="18" creationId="{DA877B9D-070F-6830-9B4F-63ED22175593}"/>
          </ac:picMkLst>
        </pc:picChg>
      </pc:sldChg>
      <pc:sldChg chg="modSp add mod">
        <pc:chgData name="MUHAMMAD IRFAN BIN MOHAMAD LUTFI" userId="bd70adb7-0080-41d5-8345-f0dbd4e75e24" providerId="ADAL" clId="{0747FFDF-3EF1-4944-B8AE-2FDA168038BD}" dt="2024-08-29T04:07:18.561" v="2629" actId="1076"/>
        <pc:sldMkLst>
          <pc:docMk/>
          <pc:sldMk cId="2434662461" sldId="327"/>
        </pc:sldMkLst>
        <pc:spChg chg="mod">
          <ac:chgData name="MUHAMMAD IRFAN BIN MOHAMAD LUTFI" userId="bd70adb7-0080-41d5-8345-f0dbd4e75e24" providerId="ADAL" clId="{0747FFDF-3EF1-4944-B8AE-2FDA168038BD}" dt="2024-08-29T03:57:01.311" v="2330" actId="113"/>
          <ac:spMkLst>
            <pc:docMk/>
            <pc:sldMk cId="2434662461" sldId="327"/>
            <ac:spMk id="2" creationId="{5325405E-2A0A-ABFC-7526-53372766FF23}"/>
          </ac:spMkLst>
        </pc:spChg>
        <pc:picChg chg="mod">
          <ac:chgData name="MUHAMMAD IRFAN BIN MOHAMAD LUTFI" userId="bd70adb7-0080-41d5-8345-f0dbd4e75e24" providerId="ADAL" clId="{0747FFDF-3EF1-4944-B8AE-2FDA168038BD}" dt="2024-08-29T04:07:18.561" v="2629" actId="1076"/>
          <ac:picMkLst>
            <pc:docMk/>
            <pc:sldMk cId="2434662461" sldId="327"/>
            <ac:picMk id="3" creationId="{DCAEE65D-44FB-2608-33F4-62CBAA8B2477}"/>
          </ac:picMkLst>
        </pc:picChg>
      </pc:sldChg>
      <pc:sldChg chg="modSp add mod">
        <pc:chgData name="MUHAMMAD IRFAN BIN MOHAMAD LUTFI" userId="bd70adb7-0080-41d5-8345-f0dbd4e75e24" providerId="ADAL" clId="{0747FFDF-3EF1-4944-B8AE-2FDA168038BD}" dt="2024-08-29T06:37:02.128" v="2902" actId="207"/>
        <pc:sldMkLst>
          <pc:docMk/>
          <pc:sldMk cId="2651424976" sldId="328"/>
        </pc:sldMkLst>
        <pc:spChg chg="mod">
          <ac:chgData name="MUHAMMAD IRFAN BIN MOHAMAD LUTFI" userId="bd70adb7-0080-41d5-8345-f0dbd4e75e24" providerId="ADAL" clId="{0747FFDF-3EF1-4944-B8AE-2FDA168038BD}" dt="2024-08-29T06:37:02.128" v="2902" actId="207"/>
          <ac:spMkLst>
            <pc:docMk/>
            <pc:sldMk cId="2651424976" sldId="328"/>
            <ac:spMk id="2" creationId="{6B7E0064-B525-8C9D-BB7D-11DB6A4D1756}"/>
          </ac:spMkLst>
        </pc:spChg>
        <pc:spChg chg="mod">
          <ac:chgData name="MUHAMMAD IRFAN BIN MOHAMAD LUTFI" userId="bd70adb7-0080-41d5-8345-f0dbd4e75e24" providerId="ADAL" clId="{0747FFDF-3EF1-4944-B8AE-2FDA168038BD}" dt="2024-08-29T02:54:20.791" v="589" actId="6549"/>
          <ac:spMkLst>
            <pc:docMk/>
            <pc:sldMk cId="2651424976" sldId="328"/>
            <ac:spMk id="3" creationId="{23101DEC-9314-3C4C-C881-EDC662652B0F}"/>
          </ac:spMkLst>
        </pc:spChg>
        <pc:picChg chg="mod">
          <ac:chgData name="MUHAMMAD IRFAN BIN MOHAMAD LUTFI" userId="bd70adb7-0080-41d5-8345-f0dbd4e75e24" providerId="ADAL" clId="{0747FFDF-3EF1-4944-B8AE-2FDA168038BD}" dt="2024-08-29T06:36:51.859" v="2901" actId="1035"/>
          <ac:picMkLst>
            <pc:docMk/>
            <pc:sldMk cId="2651424976" sldId="328"/>
            <ac:picMk id="4" creationId="{E97DF7C0-83C9-7834-C344-B818698F5344}"/>
          </ac:picMkLst>
        </pc:picChg>
      </pc:sldChg>
      <pc:sldChg chg="add del ord">
        <pc:chgData name="MUHAMMAD IRFAN BIN MOHAMAD LUTFI" userId="bd70adb7-0080-41d5-8345-f0dbd4e75e24" providerId="ADAL" clId="{0747FFDF-3EF1-4944-B8AE-2FDA168038BD}" dt="2024-08-29T02:54:57.779" v="597" actId="47"/>
        <pc:sldMkLst>
          <pc:docMk/>
          <pc:sldMk cId="2333771663" sldId="329"/>
        </pc:sldMkLst>
      </pc:sldChg>
      <pc:sldChg chg="addSp delSp modSp add del mod">
        <pc:chgData name="MUHAMMAD IRFAN BIN MOHAMAD LUTFI" userId="bd70adb7-0080-41d5-8345-f0dbd4e75e24" providerId="ADAL" clId="{0747FFDF-3EF1-4944-B8AE-2FDA168038BD}" dt="2024-08-29T04:06:12.284" v="2622" actId="47"/>
        <pc:sldMkLst>
          <pc:docMk/>
          <pc:sldMk cId="407330274" sldId="330"/>
        </pc:sldMkLst>
        <pc:spChg chg="mod">
          <ac:chgData name="MUHAMMAD IRFAN BIN MOHAMAD LUTFI" userId="bd70adb7-0080-41d5-8345-f0dbd4e75e24" providerId="ADAL" clId="{0747FFDF-3EF1-4944-B8AE-2FDA168038BD}" dt="2024-08-29T02:55:11.874" v="633" actId="20577"/>
          <ac:spMkLst>
            <pc:docMk/>
            <pc:sldMk cId="407330274" sldId="330"/>
            <ac:spMk id="2" creationId="{6B7E0064-B525-8C9D-BB7D-11DB6A4D1756}"/>
          </ac:spMkLst>
        </pc:spChg>
        <pc:spChg chg="mod">
          <ac:chgData name="MUHAMMAD IRFAN BIN MOHAMAD LUTFI" userId="bd70adb7-0080-41d5-8345-f0dbd4e75e24" providerId="ADAL" clId="{0747FFDF-3EF1-4944-B8AE-2FDA168038BD}" dt="2024-08-29T02:55:33.661" v="702" actId="20577"/>
          <ac:spMkLst>
            <pc:docMk/>
            <pc:sldMk cId="407330274" sldId="330"/>
            <ac:spMk id="3" creationId="{23101DEC-9314-3C4C-C881-EDC662652B0F}"/>
          </ac:spMkLst>
        </pc:spChg>
        <pc:picChg chg="add del">
          <ac:chgData name="MUHAMMAD IRFAN BIN MOHAMAD LUTFI" userId="bd70adb7-0080-41d5-8345-f0dbd4e75e24" providerId="ADAL" clId="{0747FFDF-3EF1-4944-B8AE-2FDA168038BD}" dt="2024-08-29T03:19:41.528" v="927" actId="22"/>
          <ac:picMkLst>
            <pc:docMk/>
            <pc:sldMk cId="407330274" sldId="330"/>
            <ac:picMk id="5" creationId="{9033625B-064A-FD95-F32F-08DDB001DD53}"/>
          </ac:picMkLst>
        </pc:picChg>
      </pc:sldChg>
      <pc:sldChg chg="addSp delSp modSp add mod">
        <pc:chgData name="MUHAMMAD IRFAN BIN MOHAMAD LUTFI" userId="bd70adb7-0080-41d5-8345-f0dbd4e75e24" providerId="ADAL" clId="{0747FFDF-3EF1-4944-B8AE-2FDA168038BD}" dt="2024-08-29T04:06:05.997" v="2619"/>
        <pc:sldMkLst>
          <pc:docMk/>
          <pc:sldMk cId="2109192245" sldId="331"/>
        </pc:sldMkLst>
        <pc:spChg chg="mod">
          <ac:chgData name="MUHAMMAD IRFAN BIN MOHAMAD LUTFI" userId="bd70adb7-0080-41d5-8345-f0dbd4e75e24" providerId="ADAL" clId="{0747FFDF-3EF1-4944-B8AE-2FDA168038BD}" dt="2024-08-29T04:06:05.997" v="2619"/>
          <ac:spMkLst>
            <pc:docMk/>
            <pc:sldMk cId="2109192245" sldId="331"/>
            <ac:spMk id="2" creationId="{5325405E-2A0A-ABFC-7526-53372766FF23}"/>
          </ac:spMkLst>
        </pc:spChg>
        <pc:picChg chg="add mod">
          <ac:chgData name="MUHAMMAD IRFAN BIN MOHAMAD LUTFI" userId="bd70adb7-0080-41d5-8345-f0dbd4e75e24" providerId="ADAL" clId="{0747FFDF-3EF1-4944-B8AE-2FDA168038BD}" dt="2024-08-29T03:18:58.648" v="925" actId="1076"/>
          <ac:picMkLst>
            <pc:docMk/>
            <pc:sldMk cId="2109192245" sldId="331"/>
            <ac:picMk id="4" creationId="{BF2725FD-AA11-014B-8217-AE83DCC040E7}"/>
          </ac:picMkLst>
        </pc:picChg>
        <pc:picChg chg="add del mod">
          <ac:chgData name="MUHAMMAD IRFAN BIN MOHAMAD LUTFI" userId="bd70adb7-0080-41d5-8345-f0dbd4e75e24" providerId="ADAL" clId="{0747FFDF-3EF1-4944-B8AE-2FDA168038BD}" dt="2024-08-29T03:17:48.556" v="886" actId="478"/>
          <ac:picMkLst>
            <pc:docMk/>
            <pc:sldMk cId="2109192245" sldId="331"/>
            <ac:picMk id="7170" creationId="{874BC42D-D429-6561-171C-E72AAB3A3EDF}"/>
          </ac:picMkLst>
        </pc:picChg>
      </pc:sldChg>
      <pc:sldChg chg="modSp add del mod">
        <pc:chgData name="MUHAMMAD IRFAN BIN MOHAMAD LUTFI" userId="bd70adb7-0080-41d5-8345-f0dbd4e75e24" providerId="ADAL" clId="{0747FFDF-3EF1-4944-B8AE-2FDA168038BD}" dt="2024-08-29T02:58:30.536" v="842" actId="47"/>
        <pc:sldMkLst>
          <pc:docMk/>
          <pc:sldMk cId="3540245161" sldId="332"/>
        </pc:sldMkLst>
        <pc:spChg chg="mod">
          <ac:chgData name="MUHAMMAD IRFAN BIN MOHAMAD LUTFI" userId="bd70adb7-0080-41d5-8345-f0dbd4e75e24" providerId="ADAL" clId="{0747FFDF-3EF1-4944-B8AE-2FDA168038BD}" dt="2024-08-29T02:56:13.926" v="717" actId="20577"/>
          <ac:spMkLst>
            <pc:docMk/>
            <pc:sldMk cId="3540245161" sldId="332"/>
            <ac:spMk id="2" creationId="{6B7E0064-B525-8C9D-BB7D-11DB6A4D1756}"/>
          </ac:spMkLst>
        </pc:spChg>
        <pc:spChg chg="mod">
          <ac:chgData name="MUHAMMAD IRFAN BIN MOHAMAD LUTFI" userId="bd70adb7-0080-41d5-8345-f0dbd4e75e24" providerId="ADAL" clId="{0747FFDF-3EF1-4944-B8AE-2FDA168038BD}" dt="2024-08-29T02:56:23.740" v="761" actId="20577"/>
          <ac:spMkLst>
            <pc:docMk/>
            <pc:sldMk cId="3540245161" sldId="332"/>
            <ac:spMk id="3" creationId="{23101DEC-9314-3C4C-C881-EDC662652B0F}"/>
          </ac:spMkLst>
        </pc:spChg>
      </pc:sldChg>
      <pc:sldChg chg="delSp add del mod">
        <pc:chgData name="MUHAMMAD IRFAN BIN MOHAMAD LUTFI" userId="bd70adb7-0080-41d5-8345-f0dbd4e75e24" providerId="ADAL" clId="{0747FFDF-3EF1-4944-B8AE-2FDA168038BD}" dt="2024-08-29T02:57:16.964" v="768" actId="47"/>
        <pc:sldMkLst>
          <pc:docMk/>
          <pc:sldMk cId="900245255" sldId="333"/>
        </pc:sldMkLst>
        <pc:picChg chg="del">
          <ac:chgData name="MUHAMMAD IRFAN BIN MOHAMAD LUTFI" userId="bd70adb7-0080-41d5-8345-f0dbd4e75e24" providerId="ADAL" clId="{0747FFDF-3EF1-4944-B8AE-2FDA168038BD}" dt="2024-08-29T02:56:41.899" v="764" actId="478"/>
          <ac:picMkLst>
            <pc:docMk/>
            <pc:sldMk cId="900245255" sldId="333"/>
            <ac:picMk id="7" creationId="{3212C0BC-33A8-F840-700E-C0A721FF0C0F}"/>
          </ac:picMkLst>
        </pc:picChg>
        <pc:picChg chg="del">
          <ac:chgData name="MUHAMMAD IRFAN BIN MOHAMAD LUTFI" userId="bd70adb7-0080-41d5-8345-f0dbd4e75e24" providerId="ADAL" clId="{0747FFDF-3EF1-4944-B8AE-2FDA168038BD}" dt="2024-08-29T02:56:41.046" v="763" actId="478"/>
          <ac:picMkLst>
            <pc:docMk/>
            <pc:sldMk cId="900245255" sldId="333"/>
            <ac:picMk id="1026" creationId="{F9D84084-9A8B-CC9B-0E5E-AD5F07F59768}"/>
          </ac:picMkLst>
        </pc:picChg>
      </pc:sldChg>
      <pc:sldChg chg="new del">
        <pc:chgData name="MUHAMMAD IRFAN BIN MOHAMAD LUTFI" userId="bd70adb7-0080-41d5-8345-f0dbd4e75e24" providerId="ADAL" clId="{0747FFDF-3EF1-4944-B8AE-2FDA168038BD}" dt="2024-08-29T02:57:01.032" v="766" actId="47"/>
        <pc:sldMkLst>
          <pc:docMk/>
          <pc:sldMk cId="2284503539" sldId="334"/>
        </pc:sldMkLst>
      </pc:sldChg>
      <pc:sldChg chg="addSp delSp modSp add mod">
        <pc:chgData name="MUHAMMAD IRFAN BIN MOHAMAD LUTFI" userId="bd70adb7-0080-41d5-8345-f0dbd4e75e24" providerId="ADAL" clId="{0747FFDF-3EF1-4944-B8AE-2FDA168038BD}" dt="2024-08-29T06:05:25.141" v="2825" actId="255"/>
        <pc:sldMkLst>
          <pc:docMk/>
          <pc:sldMk cId="3277829339" sldId="334"/>
        </pc:sldMkLst>
        <pc:spChg chg="mod">
          <ac:chgData name="MUHAMMAD IRFAN BIN MOHAMAD LUTFI" userId="bd70adb7-0080-41d5-8345-f0dbd4e75e24" providerId="ADAL" clId="{0747FFDF-3EF1-4944-B8AE-2FDA168038BD}" dt="2024-08-29T02:58:34.342" v="846" actId="20577"/>
          <ac:spMkLst>
            <pc:docMk/>
            <pc:sldMk cId="3277829339" sldId="334"/>
            <ac:spMk id="3" creationId="{4FE88FBE-92EF-043E-563A-2710C4B8A870}"/>
          </ac:spMkLst>
        </pc:spChg>
        <pc:spChg chg="mod">
          <ac:chgData name="MUHAMMAD IRFAN BIN MOHAMAD LUTFI" userId="bd70adb7-0080-41d5-8345-f0dbd4e75e24" providerId="ADAL" clId="{0747FFDF-3EF1-4944-B8AE-2FDA168038BD}" dt="2024-08-29T06:05:25.141" v="2825" actId="255"/>
          <ac:spMkLst>
            <pc:docMk/>
            <pc:sldMk cId="3277829339" sldId="334"/>
            <ac:spMk id="4" creationId="{1AD5D396-355E-E5D2-0B78-819297140D06}"/>
          </ac:spMkLst>
        </pc:spChg>
        <pc:spChg chg="del">
          <ac:chgData name="MUHAMMAD IRFAN BIN MOHAMAD LUTFI" userId="bd70adb7-0080-41d5-8345-f0dbd4e75e24" providerId="ADAL" clId="{0747FFDF-3EF1-4944-B8AE-2FDA168038BD}" dt="2024-08-29T02:57:46.319" v="777" actId="478"/>
          <ac:spMkLst>
            <pc:docMk/>
            <pc:sldMk cId="3277829339" sldId="334"/>
            <ac:spMk id="5" creationId="{8E3CAE1F-6DA9-C3A6-37BA-F64CC50E09AF}"/>
          </ac:spMkLst>
        </pc:spChg>
        <pc:spChg chg="del">
          <ac:chgData name="MUHAMMAD IRFAN BIN MOHAMAD LUTFI" userId="bd70adb7-0080-41d5-8345-f0dbd4e75e24" providerId="ADAL" clId="{0747FFDF-3EF1-4944-B8AE-2FDA168038BD}" dt="2024-08-29T02:57:27.454" v="770" actId="478"/>
          <ac:spMkLst>
            <pc:docMk/>
            <pc:sldMk cId="3277829339" sldId="334"/>
            <ac:spMk id="6" creationId="{F68775D0-01EA-1F23-8670-89E9806D6E8A}"/>
          </ac:spMkLst>
        </pc:spChg>
        <pc:spChg chg="mod">
          <ac:chgData name="MUHAMMAD IRFAN BIN MOHAMAD LUTFI" userId="bd70adb7-0080-41d5-8345-f0dbd4e75e24" providerId="ADAL" clId="{0747FFDF-3EF1-4944-B8AE-2FDA168038BD}" dt="2024-08-29T02:58:28.763" v="841" actId="113"/>
          <ac:spMkLst>
            <pc:docMk/>
            <pc:sldMk cId="3277829339" sldId="334"/>
            <ac:spMk id="7" creationId="{389D7DCD-8952-2F9E-7695-0258834385E9}"/>
          </ac:spMkLst>
        </pc:spChg>
        <pc:spChg chg="add del mod">
          <ac:chgData name="MUHAMMAD IRFAN BIN MOHAMAD LUTFI" userId="bd70adb7-0080-41d5-8345-f0dbd4e75e24" providerId="ADAL" clId="{0747FFDF-3EF1-4944-B8AE-2FDA168038BD}" dt="2024-08-29T02:57:28.500" v="771" actId="478"/>
          <ac:spMkLst>
            <pc:docMk/>
            <pc:sldMk cId="3277829339" sldId="334"/>
            <ac:spMk id="9" creationId="{FAE3CE62-7FBF-6E91-6821-4139BA6A9EA8}"/>
          </ac:spMkLst>
        </pc:spChg>
        <pc:spChg chg="add mod">
          <ac:chgData name="MUHAMMAD IRFAN BIN MOHAMAD LUTFI" userId="bd70adb7-0080-41d5-8345-f0dbd4e75e24" providerId="ADAL" clId="{0747FFDF-3EF1-4944-B8AE-2FDA168038BD}" dt="2024-08-29T02:58:40.650" v="857" actId="20577"/>
          <ac:spMkLst>
            <pc:docMk/>
            <pc:sldMk cId="3277829339" sldId="334"/>
            <ac:spMk id="11" creationId="{6E2AA7C1-3C60-9C49-6559-CCDF6B826503}"/>
          </ac:spMkLst>
        </pc:spChg>
        <pc:spChg chg="add mod">
          <ac:chgData name="MUHAMMAD IRFAN BIN MOHAMAD LUTFI" userId="bd70adb7-0080-41d5-8345-f0dbd4e75e24" providerId="ADAL" clId="{0747FFDF-3EF1-4944-B8AE-2FDA168038BD}" dt="2024-08-29T06:05:21.201" v="2824" actId="255"/>
          <ac:spMkLst>
            <pc:docMk/>
            <pc:sldMk cId="3277829339" sldId="334"/>
            <ac:spMk id="12" creationId="{C21A4423-F1D4-4A1A-6146-99B3004652D8}"/>
          </ac:spMkLst>
        </pc:spChg>
        <pc:spChg chg="add del mod">
          <ac:chgData name="MUHAMMAD IRFAN BIN MOHAMAD LUTFI" userId="bd70adb7-0080-41d5-8345-f0dbd4e75e24" providerId="ADAL" clId="{0747FFDF-3EF1-4944-B8AE-2FDA168038BD}" dt="2024-08-29T02:57:47.632" v="778" actId="478"/>
          <ac:spMkLst>
            <pc:docMk/>
            <pc:sldMk cId="3277829339" sldId="334"/>
            <ac:spMk id="14" creationId="{3228AEE4-D177-0D98-5B14-2780197805B8}"/>
          </ac:spMkLst>
        </pc:spChg>
        <pc:spChg chg="add mod">
          <ac:chgData name="MUHAMMAD IRFAN BIN MOHAMAD LUTFI" userId="bd70adb7-0080-41d5-8345-f0dbd4e75e24" providerId="ADAL" clId="{0747FFDF-3EF1-4944-B8AE-2FDA168038BD}" dt="2024-08-29T02:58:43.101" v="862" actId="20577"/>
          <ac:spMkLst>
            <pc:docMk/>
            <pc:sldMk cId="3277829339" sldId="334"/>
            <ac:spMk id="15" creationId="{5FF3D5D1-BBDE-2532-3343-65460A21F269}"/>
          </ac:spMkLst>
        </pc:spChg>
        <pc:spChg chg="add mod">
          <ac:chgData name="MUHAMMAD IRFAN BIN MOHAMAD LUTFI" userId="bd70adb7-0080-41d5-8345-f0dbd4e75e24" providerId="ADAL" clId="{0747FFDF-3EF1-4944-B8AE-2FDA168038BD}" dt="2024-08-29T06:05:17.092" v="2823" actId="20577"/>
          <ac:spMkLst>
            <pc:docMk/>
            <pc:sldMk cId="3277829339" sldId="334"/>
            <ac:spMk id="16" creationId="{E4DCE215-1060-7BFF-5F8C-0A99C60C40EC}"/>
          </ac:spMkLst>
        </pc:spChg>
        <pc:cxnChg chg="del">
          <ac:chgData name="MUHAMMAD IRFAN BIN MOHAMAD LUTFI" userId="bd70adb7-0080-41d5-8345-f0dbd4e75e24" providerId="ADAL" clId="{0747FFDF-3EF1-4944-B8AE-2FDA168038BD}" dt="2024-08-29T02:57:28.974" v="772" actId="478"/>
          <ac:cxnSpMkLst>
            <pc:docMk/>
            <pc:sldMk cId="3277829339" sldId="334"/>
            <ac:cxnSpMk id="8" creationId="{E36F6B3A-3B65-D655-78EF-90873E2CFDAE}"/>
          </ac:cxnSpMkLst>
        </pc:cxnChg>
        <pc:cxnChg chg="del">
          <ac:chgData name="MUHAMMAD IRFAN BIN MOHAMAD LUTFI" userId="bd70adb7-0080-41d5-8345-f0dbd4e75e24" providerId="ADAL" clId="{0747FFDF-3EF1-4944-B8AE-2FDA168038BD}" dt="2024-08-29T02:57:29.748" v="773" actId="478"/>
          <ac:cxnSpMkLst>
            <pc:docMk/>
            <pc:sldMk cId="3277829339" sldId="334"/>
            <ac:cxnSpMk id="10" creationId="{715B79AE-A679-F83F-E622-3A5536BEE22D}"/>
          </ac:cxnSpMkLst>
        </pc:cxnChg>
      </pc:sldChg>
      <pc:sldChg chg="modSp mod">
        <pc:chgData name="MUHAMMAD IRFAN BIN MOHAMAD LUTFI" userId="bd70adb7-0080-41d5-8345-f0dbd4e75e24" providerId="ADAL" clId="{0747FFDF-3EF1-4944-B8AE-2FDA168038BD}" dt="2024-08-29T06:23:23.952" v="2870" actId="1076"/>
        <pc:sldMkLst>
          <pc:docMk/>
          <pc:sldMk cId="4188821320" sldId="335"/>
        </pc:sldMkLst>
        <pc:spChg chg="mod">
          <ac:chgData name="MUHAMMAD IRFAN BIN MOHAMAD LUTFI" userId="bd70adb7-0080-41d5-8345-f0dbd4e75e24" providerId="ADAL" clId="{0747FFDF-3EF1-4944-B8AE-2FDA168038BD}" dt="2024-08-29T06:23:22.015" v="2869" actId="1076"/>
          <ac:spMkLst>
            <pc:docMk/>
            <pc:sldMk cId="4188821320" sldId="335"/>
            <ac:spMk id="9" creationId="{5A22AC47-6D88-F875-F111-C6ED224E4A2C}"/>
          </ac:spMkLst>
        </pc:spChg>
        <pc:spChg chg="mod">
          <ac:chgData name="MUHAMMAD IRFAN BIN MOHAMAD LUTFI" userId="bd70adb7-0080-41d5-8345-f0dbd4e75e24" providerId="ADAL" clId="{0747FFDF-3EF1-4944-B8AE-2FDA168038BD}" dt="2024-08-29T06:23:23.952" v="2870" actId="1076"/>
          <ac:spMkLst>
            <pc:docMk/>
            <pc:sldMk cId="4188821320" sldId="335"/>
            <ac:spMk id="10" creationId="{DA8D99AB-F429-61CC-FAE3-4240CAF0252E}"/>
          </ac:spMkLst>
        </pc:spChg>
      </pc:sldChg>
      <pc:sldChg chg="addSp delSp modSp add mod ord">
        <pc:chgData name="MUHAMMAD IRFAN BIN MOHAMAD LUTFI" userId="bd70adb7-0080-41d5-8345-f0dbd4e75e24" providerId="ADAL" clId="{0747FFDF-3EF1-4944-B8AE-2FDA168038BD}" dt="2024-08-29T04:06:02.666" v="2618" actId="113"/>
        <pc:sldMkLst>
          <pc:docMk/>
          <pc:sldMk cId="1967073415" sldId="336"/>
        </pc:sldMkLst>
        <pc:spChg chg="mod">
          <ac:chgData name="MUHAMMAD IRFAN BIN MOHAMAD LUTFI" userId="bd70adb7-0080-41d5-8345-f0dbd4e75e24" providerId="ADAL" clId="{0747FFDF-3EF1-4944-B8AE-2FDA168038BD}" dt="2024-08-29T04:06:02.666" v="2618" actId="113"/>
          <ac:spMkLst>
            <pc:docMk/>
            <pc:sldMk cId="1967073415" sldId="336"/>
            <ac:spMk id="2" creationId="{5325405E-2A0A-ABFC-7526-53372766FF23}"/>
          </ac:spMkLst>
        </pc:spChg>
        <pc:picChg chg="del">
          <ac:chgData name="MUHAMMAD IRFAN BIN MOHAMAD LUTFI" userId="bd70adb7-0080-41d5-8345-f0dbd4e75e24" providerId="ADAL" clId="{0747FFDF-3EF1-4944-B8AE-2FDA168038BD}" dt="2024-08-29T03:19:46.256" v="931" actId="478"/>
          <ac:picMkLst>
            <pc:docMk/>
            <pc:sldMk cId="1967073415" sldId="336"/>
            <ac:picMk id="4" creationId="{BF2725FD-AA11-014B-8217-AE83DCC040E7}"/>
          </ac:picMkLst>
        </pc:picChg>
        <pc:picChg chg="add mod">
          <ac:chgData name="MUHAMMAD IRFAN BIN MOHAMAD LUTFI" userId="bd70adb7-0080-41d5-8345-f0dbd4e75e24" providerId="ADAL" clId="{0747FFDF-3EF1-4944-B8AE-2FDA168038BD}" dt="2024-08-29T03:20:53.647" v="951" actId="1076"/>
          <ac:picMkLst>
            <pc:docMk/>
            <pc:sldMk cId="1967073415" sldId="336"/>
            <ac:picMk id="5" creationId="{D81D3028-99F9-084A-6609-A93D9C3F90B2}"/>
          </ac:picMkLst>
        </pc:picChg>
        <pc:picChg chg="add mod">
          <ac:chgData name="MUHAMMAD IRFAN BIN MOHAMAD LUTFI" userId="bd70adb7-0080-41d5-8345-f0dbd4e75e24" providerId="ADAL" clId="{0747FFDF-3EF1-4944-B8AE-2FDA168038BD}" dt="2024-08-29T03:21:07.764" v="958" actId="408"/>
          <ac:picMkLst>
            <pc:docMk/>
            <pc:sldMk cId="1967073415" sldId="336"/>
            <ac:picMk id="7" creationId="{6EA68BB8-B1AB-E9B2-5994-9AD32CEDDACC}"/>
          </ac:picMkLst>
        </pc:picChg>
      </pc:sldChg>
      <pc:sldChg chg="addSp delSp modSp add mod">
        <pc:chgData name="MUHAMMAD IRFAN BIN MOHAMAD LUTFI" userId="bd70adb7-0080-41d5-8345-f0dbd4e75e24" providerId="ADAL" clId="{0747FFDF-3EF1-4944-B8AE-2FDA168038BD}" dt="2024-08-29T03:34:29.761" v="1595" actId="1076"/>
        <pc:sldMkLst>
          <pc:docMk/>
          <pc:sldMk cId="1891480727" sldId="337"/>
        </pc:sldMkLst>
        <pc:spChg chg="mod">
          <ac:chgData name="MUHAMMAD IRFAN BIN MOHAMAD LUTFI" userId="bd70adb7-0080-41d5-8345-f0dbd4e75e24" providerId="ADAL" clId="{0747FFDF-3EF1-4944-B8AE-2FDA168038BD}" dt="2024-08-29T03:30:53.911" v="1374" actId="20577"/>
          <ac:spMkLst>
            <pc:docMk/>
            <pc:sldMk cId="1891480727" sldId="337"/>
            <ac:spMk id="3" creationId="{4FE88FBE-92EF-043E-563A-2710C4B8A870}"/>
          </ac:spMkLst>
        </pc:spChg>
        <pc:spChg chg="mod">
          <ac:chgData name="MUHAMMAD IRFAN BIN MOHAMAD LUTFI" userId="bd70adb7-0080-41d5-8345-f0dbd4e75e24" providerId="ADAL" clId="{0747FFDF-3EF1-4944-B8AE-2FDA168038BD}" dt="2024-08-29T03:32:46.892" v="1452" actId="20577"/>
          <ac:spMkLst>
            <pc:docMk/>
            <pc:sldMk cId="1891480727" sldId="337"/>
            <ac:spMk id="4" creationId="{1AD5D396-355E-E5D2-0B78-819297140D06}"/>
          </ac:spMkLst>
        </pc:spChg>
        <pc:spChg chg="mod">
          <ac:chgData name="MUHAMMAD IRFAN BIN MOHAMAD LUTFI" userId="bd70adb7-0080-41d5-8345-f0dbd4e75e24" providerId="ADAL" clId="{0747FFDF-3EF1-4944-B8AE-2FDA168038BD}" dt="2024-08-29T03:30:57.389" v="1383" actId="20577"/>
          <ac:spMkLst>
            <pc:docMk/>
            <pc:sldMk cId="1891480727" sldId="337"/>
            <ac:spMk id="5" creationId="{8E3CAE1F-6DA9-C3A6-37BA-F64CC50E09AF}"/>
          </ac:spMkLst>
        </pc:spChg>
        <pc:spChg chg="mod">
          <ac:chgData name="MUHAMMAD IRFAN BIN MOHAMAD LUTFI" userId="bd70adb7-0080-41d5-8345-f0dbd4e75e24" providerId="ADAL" clId="{0747FFDF-3EF1-4944-B8AE-2FDA168038BD}" dt="2024-08-29T03:33:03.253" v="1463" actId="20577"/>
          <ac:spMkLst>
            <pc:docMk/>
            <pc:sldMk cId="1891480727" sldId="337"/>
            <ac:spMk id="6" creationId="{F68775D0-01EA-1F23-8670-89E9806D6E8A}"/>
          </ac:spMkLst>
        </pc:spChg>
        <pc:spChg chg="mod">
          <ac:chgData name="MUHAMMAD IRFAN BIN MOHAMAD LUTFI" userId="bd70adb7-0080-41d5-8345-f0dbd4e75e24" providerId="ADAL" clId="{0747FFDF-3EF1-4944-B8AE-2FDA168038BD}" dt="2024-08-29T03:30:46.587" v="1366" actId="20577"/>
          <ac:spMkLst>
            <pc:docMk/>
            <pc:sldMk cId="1891480727" sldId="337"/>
            <ac:spMk id="7" creationId="{389D7DCD-8952-2F9E-7695-0258834385E9}"/>
          </ac:spMkLst>
        </pc:spChg>
        <pc:spChg chg="add mod">
          <ac:chgData name="MUHAMMAD IRFAN BIN MOHAMAD LUTFI" userId="bd70adb7-0080-41d5-8345-f0dbd4e75e24" providerId="ADAL" clId="{0747FFDF-3EF1-4944-B8AE-2FDA168038BD}" dt="2024-08-29T03:34:20.649" v="1593" actId="27636"/>
          <ac:spMkLst>
            <pc:docMk/>
            <pc:sldMk cId="1891480727" sldId="337"/>
            <ac:spMk id="10" creationId="{CEF25458-7D30-0350-9F48-F248AD6EFAC1}"/>
          </ac:spMkLst>
        </pc:spChg>
        <pc:picChg chg="add mod">
          <ac:chgData name="MUHAMMAD IRFAN BIN MOHAMAD LUTFI" userId="bd70adb7-0080-41d5-8345-f0dbd4e75e24" providerId="ADAL" clId="{0747FFDF-3EF1-4944-B8AE-2FDA168038BD}" dt="2024-08-29T03:34:29.761" v="1595" actId="1076"/>
          <ac:picMkLst>
            <pc:docMk/>
            <pc:sldMk cId="1891480727" sldId="337"/>
            <ac:picMk id="9" creationId="{3212C0BC-33A8-F840-700E-C0A721FF0C0F}"/>
          </ac:picMkLst>
        </pc:picChg>
        <pc:cxnChg chg="del">
          <ac:chgData name="MUHAMMAD IRFAN BIN MOHAMAD LUTFI" userId="bd70adb7-0080-41d5-8345-f0dbd4e75e24" providerId="ADAL" clId="{0747FFDF-3EF1-4944-B8AE-2FDA168038BD}" dt="2024-08-29T03:33:05.435" v="1464" actId="478"/>
          <ac:cxnSpMkLst>
            <pc:docMk/>
            <pc:sldMk cId="1891480727" sldId="337"/>
            <ac:cxnSpMk id="2" creationId="{DF169E7C-D8F5-6B3C-02F7-3F6AF41AEC61}"/>
          </ac:cxnSpMkLst>
        </pc:cxnChg>
        <pc:cxnChg chg="del">
          <ac:chgData name="MUHAMMAD IRFAN BIN MOHAMAD LUTFI" userId="bd70adb7-0080-41d5-8345-f0dbd4e75e24" providerId="ADAL" clId="{0747FFDF-3EF1-4944-B8AE-2FDA168038BD}" dt="2024-08-29T03:33:07.356" v="1465" actId="478"/>
          <ac:cxnSpMkLst>
            <pc:docMk/>
            <pc:sldMk cId="1891480727" sldId="337"/>
            <ac:cxnSpMk id="8" creationId="{B26DB5C9-0C70-7512-7541-D7E4AE638A72}"/>
          </ac:cxnSpMkLst>
        </pc:cxnChg>
      </pc:sldChg>
      <pc:sldChg chg="add del">
        <pc:chgData name="MUHAMMAD IRFAN BIN MOHAMAD LUTFI" userId="bd70adb7-0080-41d5-8345-f0dbd4e75e24" providerId="ADAL" clId="{0747FFDF-3EF1-4944-B8AE-2FDA168038BD}" dt="2024-08-29T03:19:47.727" v="933"/>
        <pc:sldMkLst>
          <pc:docMk/>
          <pc:sldMk cId="3080941085" sldId="337"/>
        </pc:sldMkLst>
      </pc:sldChg>
      <pc:sldChg chg="addSp delSp modSp mod">
        <pc:chgData name="MUHAMMAD IRFAN BIN MOHAMAD LUTFI" userId="bd70adb7-0080-41d5-8345-f0dbd4e75e24" providerId="ADAL" clId="{0747FFDF-3EF1-4944-B8AE-2FDA168038BD}" dt="2024-08-29T06:21:02.755" v="2852" actId="20577"/>
        <pc:sldMkLst>
          <pc:docMk/>
          <pc:sldMk cId="1891480727" sldId="338"/>
        </pc:sldMkLst>
        <pc:spChg chg="add mod">
          <ac:chgData name="MUHAMMAD IRFAN BIN MOHAMAD LUTFI" userId="bd70adb7-0080-41d5-8345-f0dbd4e75e24" providerId="ADAL" clId="{0747FFDF-3EF1-4944-B8AE-2FDA168038BD}" dt="2024-08-29T06:20:10.673" v="2843" actId="208"/>
          <ac:spMkLst>
            <pc:docMk/>
            <pc:sldMk cId="1891480727" sldId="338"/>
            <ac:spMk id="2" creationId="{7981271C-837D-BDBA-0287-F56C650EDA69}"/>
          </ac:spMkLst>
        </pc:spChg>
        <pc:spChg chg="add del mod">
          <ac:chgData name="MUHAMMAD IRFAN BIN MOHAMAD LUTFI" userId="bd70adb7-0080-41d5-8345-f0dbd4e75e24" providerId="ADAL" clId="{0747FFDF-3EF1-4944-B8AE-2FDA168038BD}" dt="2024-08-29T06:20:37.685" v="2850" actId="478"/>
          <ac:spMkLst>
            <pc:docMk/>
            <pc:sldMk cId="1891480727" sldId="338"/>
            <ac:spMk id="8" creationId="{1841A22E-AE88-A0C0-EEB5-98A34A0E168E}"/>
          </ac:spMkLst>
        </pc:spChg>
        <pc:spChg chg="mod">
          <ac:chgData name="MUHAMMAD IRFAN BIN MOHAMAD LUTFI" userId="bd70adb7-0080-41d5-8345-f0dbd4e75e24" providerId="ADAL" clId="{0747FFDF-3EF1-4944-B8AE-2FDA168038BD}" dt="2024-08-29T06:21:02.755" v="2852" actId="20577"/>
          <ac:spMkLst>
            <pc:docMk/>
            <pc:sldMk cId="1891480727" sldId="338"/>
            <ac:spMk id="10" creationId="{CEF25458-7D30-0350-9F48-F248AD6EFAC1}"/>
          </ac:spMkLst>
        </pc:spChg>
        <pc:picChg chg="mod">
          <ac:chgData name="MUHAMMAD IRFAN BIN MOHAMAD LUTFI" userId="bd70adb7-0080-41d5-8345-f0dbd4e75e24" providerId="ADAL" clId="{0747FFDF-3EF1-4944-B8AE-2FDA168038BD}" dt="2024-08-29T06:20:20.879" v="2847" actId="34135"/>
          <ac:picMkLst>
            <pc:docMk/>
            <pc:sldMk cId="1891480727" sldId="338"/>
            <ac:picMk id="9" creationId="{3212C0BC-33A8-F840-700E-C0A721FF0C0F}"/>
          </ac:picMkLst>
        </pc:picChg>
      </pc:sldChg>
      <pc:sldChg chg="new del">
        <pc:chgData name="MUHAMMAD IRFAN BIN MOHAMAD LUTFI" userId="bd70adb7-0080-41d5-8345-f0dbd4e75e24" providerId="ADAL" clId="{0747FFDF-3EF1-4944-B8AE-2FDA168038BD}" dt="2024-08-29T03:43:13.233" v="2026" actId="47"/>
        <pc:sldMkLst>
          <pc:docMk/>
          <pc:sldMk cId="1390497355" sldId="339"/>
        </pc:sldMkLst>
      </pc:sldChg>
      <pc:sldChg chg="addSp delSp modSp add mod">
        <pc:chgData name="MUHAMMAD IRFAN BIN MOHAMAD LUTFI" userId="bd70adb7-0080-41d5-8345-f0dbd4e75e24" providerId="ADAL" clId="{0747FFDF-3EF1-4944-B8AE-2FDA168038BD}" dt="2024-08-29T04:06:08.044" v="2620"/>
        <pc:sldMkLst>
          <pc:docMk/>
          <pc:sldMk cId="2356322134" sldId="339"/>
        </pc:sldMkLst>
        <pc:spChg chg="mod">
          <ac:chgData name="MUHAMMAD IRFAN BIN MOHAMAD LUTFI" userId="bd70adb7-0080-41d5-8345-f0dbd4e75e24" providerId="ADAL" clId="{0747FFDF-3EF1-4944-B8AE-2FDA168038BD}" dt="2024-08-29T04:06:08.044" v="2620"/>
          <ac:spMkLst>
            <pc:docMk/>
            <pc:sldMk cId="2356322134" sldId="339"/>
            <ac:spMk id="2" creationId="{5325405E-2A0A-ABFC-7526-53372766FF23}"/>
          </ac:spMkLst>
        </pc:spChg>
        <pc:grpChg chg="add mod">
          <ac:chgData name="MUHAMMAD IRFAN BIN MOHAMAD LUTFI" userId="bd70adb7-0080-41d5-8345-f0dbd4e75e24" providerId="ADAL" clId="{0747FFDF-3EF1-4944-B8AE-2FDA168038BD}" dt="2024-08-29T03:52:51.787" v="2089" actId="1076"/>
          <ac:grpSpMkLst>
            <pc:docMk/>
            <pc:sldMk cId="2356322134" sldId="339"/>
            <ac:grpSpMk id="8" creationId="{BA6FB240-4F87-5163-AB1E-673CE287C3A0}"/>
          </ac:grpSpMkLst>
        </pc:grpChg>
        <pc:picChg chg="del">
          <ac:chgData name="MUHAMMAD IRFAN BIN MOHAMAD LUTFI" userId="bd70adb7-0080-41d5-8345-f0dbd4e75e24" providerId="ADAL" clId="{0747FFDF-3EF1-4944-B8AE-2FDA168038BD}" dt="2024-08-29T03:45:52.078" v="2029" actId="478"/>
          <ac:picMkLst>
            <pc:docMk/>
            <pc:sldMk cId="2356322134" sldId="339"/>
            <ac:picMk id="4" creationId="{BF2725FD-AA11-014B-8217-AE83DCC040E7}"/>
          </ac:picMkLst>
        </pc:picChg>
        <pc:picChg chg="add mod">
          <ac:chgData name="MUHAMMAD IRFAN BIN MOHAMAD LUTFI" userId="bd70adb7-0080-41d5-8345-f0dbd4e75e24" providerId="ADAL" clId="{0747FFDF-3EF1-4944-B8AE-2FDA168038BD}" dt="2024-08-29T03:46:21.509" v="2038" actId="164"/>
          <ac:picMkLst>
            <pc:docMk/>
            <pc:sldMk cId="2356322134" sldId="339"/>
            <ac:picMk id="5" creationId="{573CCE01-7022-24D4-D007-74B00FBBCA54}"/>
          </ac:picMkLst>
        </pc:picChg>
        <pc:picChg chg="add mod">
          <ac:chgData name="MUHAMMAD IRFAN BIN MOHAMAD LUTFI" userId="bd70adb7-0080-41d5-8345-f0dbd4e75e24" providerId="ADAL" clId="{0747FFDF-3EF1-4944-B8AE-2FDA168038BD}" dt="2024-08-29T03:46:21.509" v="2038" actId="164"/>
          <ac:picMkLst>
            <pc:docMk/>
            <pc:sldMk cId="2356322134" sldId="339"/>
            <ac:picMk id="7" creationId="{A5BB6D0B-710A-D9F1-164B-A750CA4E4ACC}"/>
          </ac:picMkLst>
        </pc:picChg>
      </pc:sldChg>
      <pc:sldChg chg="addSp delSp modSp add mod">
        <pc:chgData name="MUHAMMAD IRFAN BIN MOHAMAD LUTFI" userId="bd70adb7-0080-41d5-8345-f0dbd4e75e24" providerId="ADAL" clId="{0747FFDF-3EF1-4944-B8AE-2FDA168038BD}" dt="2024-08-29T04:06:10.053" v="2621"/>
        <pc:sldMkLst>
          <pc:docMk/>
          <pc:sldMk cId="885692922" sldId="340"/>
        </pc:sldMkLst>
        <pc:spChg chg="mod">
          <ac:chgData name="MUHAMMAD IRFAN BIN MOHAMAD LUTFI" userId="bd70adb7-0080-41d5-8345-f0dbd4e75e24" providerId="ADAL" clId="{0747FFDF-3EF1-4944-B8AE-2FDA168038BD}" dt="2024-08-29T04:06:10.053" v="2621"/>
          <ac:spMkLst>
            <pc:docMk/>
            <pc:sldMk cId="885692922" sldId="340"/>
            <ac:spMk id="2" creationId="{5325405E-2A0A-ABFC-7526-53372766FF23}"/>
          </ac:spMkLst>
        </pc:spChg>
        <pc:grpChg chg="add mod">
          <ac:chgData name="MUHAMMAD IRFAN BIN MOHAMAD LUTFI" userId="bd70adb7-0080-41d5-8345-f0dbd4e75e24" providerId="ADAL" clId="{0747FFDF-3EF1-4944-B8AE-2FDA168038BD}" dt="2024-08-29T03:53:37.439" v="2124" actId="1076"/>
          <ac:grpSpMkLst>
            <pc:docMk/>
            <pc:sldMk cId="885692922" sldId="340"/>
            <ac:grpSpMk id="8" creationId="{83B85132-008E-B568-02C6-159B01FCF05B}"/>
          </ac:grpSpMkLst>
        </pc:grpChg>
        <pc:picChg chg="del">
          <ac:chgData name="MUHAMMAD IRFAN BIN MOHAMAD LUTFI" userId="bd70adb7-0080-41d5-8345-f0dbd4e75e24" providerId="ADAL" clId="{0747FFDF-3EF1-4944-B8AE-2FDA168038BD}" dt="2024-08-29T03:48:46.147" v="2041" actId="478"/>
          <ac:picMkLst>
            <pc:docMk/>
            <pc:sldMk cId="885692922" sldId="340"/>
            <ac:picMk id="4" creationId="{BF2725FD-AA11-014B-8217-AE83DCC040E7}"/>
          </ac:picMkLst>
        </pc:picChg>
        <pc:picChg chg="add mod">
          <ac:chgData name="MUHAMMAD IRFAN BIN MOHAMAD LUTFI" userId="bd70adb7-0080-41d5-8345-f0dbd4e75e24" providerId="ADAL" clId="{0747FFDF-3EF1-4944-B8AE-2FDA168038BD}" dt="2024-08-29T03:53:34.096" v="2122" actId="164"/>
          <ac:picMkLst>
            <pc:docMk/>
            <pc:sldMk cId="885692922" sldId="340"/>
            <ac:picMk id="5" creationId="{A15296CC-D728-A1D6-0717-646F15C58AEE}"/>
          </ac:picMkLst>
        </pc:picChg>
        <pc:picChg chg="add mod">
          <ac:chgData name="MUHAMMAD IRFAN BIN MOHAMAD LUTFI" userId="bd70adb7-0080-41d5-8345-f0dbd4e75e24" providerId="ADAL" clId="{0747FFDF-3EF1-4944-B8AE-2FDA168038BD}" dt="2024-08-29T03:53:34.096" v="2122" actId="164"/>
          <ac:picMkLst>
            <pc:docMk/>
            <pc:sldMk cId="885692922" sldId="340"/>
            <ac:picMk id="7" creationId="{7645E6A7-231D-A77C-4CBE-5E10B323D3C5}"/>
          </ac:picMkLst>
        </pc:picChg>
      </pc:sldChg>
      <pc:sldChg chg="addSp modSp add mod ord">
        <pc:chgData name="MUHAMMAD IRFAN BIN MOHAMAD LUTFI" userId="bd70adb7-0080-41d5-8345-f0dbd4e75e24" providerId="ADAL" clId="{0747FFDF-3EF1-4944-B8AE-2FDA168038BD}" dt="2024-08-29T04:04:49.233" v="2580" actId="27636"/>
        <pc:sldMkLst>
          <pc:docMk/>
          <pc:sldMk cId="3538796018" sldId="341"/>
        </pc:sldMkLst>
        <pc:spChg chg="mod">
          <ac:chgData name="MUHAMMAD IRFAN BIN MOHAMAD LUTFI" userId="bd70adb7-0080-41d5-8345-f0dbd4e75e24" providerId="ADAL" clId="{0747FFDF-3EF1-4944-B8AE-2FDA168038BD}" dt="2024-08-29T04:00:04.377" v="2391" actId="20577"/>
          <ac:spMkLst>
            <pc:docMk/>
            <pc:sldMk cId="3538796018" sldId="341"/>
            <ac:spMk id="2" creationId="{5325405E-2A0A-ABFC-7526-53372766FF23}"/>
          </ac:spMkLst>
        </pc:spChg>
        <pc:spChg chg="add mod">
          <ac:chgData name="MUHAMMAD IRFAN BIN MOHAMAD LUTFI" userId="bd70adb7-0080-41d5-8345-f0dbd4e75e24" providerId="ADAL" clId="{0747FFDF-3EF1-4944-B8AE-2FDA168038BD}" dt="2024-08-29T04:04:49.233" v="2580" actId="27636"/>
          <ac:spMkLst>
            <pc:docMk/>
            <pc:sldMk cId="3538796018" sldId="341"/>
            <ac:spMk id="3" creationId="{626AE315-7E2C-BBD2-4E84-B3E7724FA7CD}"/>
          </ac:spMkLst>
        </pc:spChg>
      </pc:sldChg>
      <pc:sldChg chg="modSp del mod">
        <pc:chgData name="MUHAMMAD IRFAN BIN MOHAMAD LUTFI" userId="bd70adb7-0080-41d5-8345-f0dbd4e75e24" providerId="ADAL" clId="{0747FFDF-3EF1-4944-B8AE-2FDA168038BD}" dt="2024-08-29T06:04:18.174" v="2783" actId="47"/>
        <pc:sldMkLst>
          <pc:docMk/>
          <pc:sldMk cId="1424834100" sldId="343"/>
        </pc:sldMkLst>
        <pc:spChg chg="mod">
          <ac:chgData name="MUHAMMAD IRFAN BIN MOHAMAD LUTFI" userId="bd70adb7-0080-41d5-8345-f0dbd4e75e24" providerId="ADAL" clId="{0747FFDF-3EF1-4944-B8AE-2FDA168038BD}" dt="2024-08-29T04:13:08.961" v="2711" actId="313"/>
          <ac:spMkLst>
            <pc:docMk/>
            <pc:sldMk cId="1424834100" sldId="343"/>
            <ac:spMk id="2" creationId="{2A69E9D5-701F-EF5D-3AB0-602D59752E57}"/>
          </ac:spMkLst>
        </pc:spChg>
      </pc:sldChg>
      <pc:sldChg chg="modSp add mod">
        <pc:chgData name="MUHAMMAD IRFAN BIN MOHAMAD LUTFI" userId="bd70adb7-0080-41d5-8345-f0dbd4e75e24" providerId="ADAL" clId="{0747FFDF-3EF1-4944-B8AE-2FDA168038BD}" dt="2024-08-29T06:04:13.187" v="2782" actId="20577"/>
        <pc:sldMkLst>
          <pc:docMk/>
          <pc:sldMk cId="3739044960" sldId="344"/>
        </pc:sldMkLst>
        <pc:spChg chg="mod">
          <ac:chgData name="MUHAMMAD IRFAN BIN MOHAMAD LUTFI" userId="bd70adb7-0080-41d5-8345-f0dbd4e75e24" providerId="ADAL" clId="{0747FFDF-3EF1-4944-B8AE-2FDA168038BD}" dt="2024-08-29T06:04:00.535" v="2759" actId="20577"/>
          <ac:spMkLst>
            <pc:docMk/>
            <pc:sldMk cId="3739044960" sldId="344"/>
            <ac:spMk id="2" creationId="{6B7E0064-B525-8C9D-BB7D-11DB6A4D1756}"/>
          </ac:spMkLst>
        </pc:spChg>
        <pc:spChg chg="mod">
          <ac:chgData name="MUHAMMAD IRFAN BIN MOHAMAD LUTFI" userId="bd70adb7-0080-41d5-8345-f0dbd4e75e24" providerId="ADAL" clId="{0747FFDF-3EF1-4944-B8AE-2FDA168038BD}" dt="2024-08-29T06:04:13.187" v="2782" actId="20577"/>
          <ac:spMkLst>
            <pc:docMk/>
            <pc:sldMk cId="3739044960" sldId="344"/>
            <ac:spMk id="3" creationId="{23101DEC-9314-3C4C-C881-EDC662652B0F}"/>
          </ac:spMkLst>
        </pc:spChg>
      </pc:sldChg>
      <pc:sldChg chg="modSp mod">
        <pc:chgData name="MUHAMMAD IRFAN BIN MOHAMAD LUTFI" userId="bd70adb7-0080-41d5-8345-f0dbd4e75e24" providerId="ADAL" clId="{0747FFDF-3EF1-4944-B8AE-2FDA168038BD}" dt="2024-08-29T06:51:27.679" v="2942" actId="1076"/>
        <pc:sldMkLst>
          <pc:docMk/>
          <pc:sldMk cId="2564728840" sldId="345"/>
        </pc:sldMkLst>
        <pc:picChg chg="mod">
          <ac:chgData name="MUHAMMAD IRFAN BIN MOHAMAD LUTFI" userId="bd70adb7-0080-41d5-8345-f0dbd4e75e24" providerId="ADAL" clId="{0747FFDF-3EF1-4944-B8AE-2FDA168038BD}" dt="2024-08-29T06:51:27.679" v="2942" actId="1076"/>
          <ac:picMkLst>
            <pc:docMk/>
            <pc:sldMk cId="2564728840" sldId="345"/>
            <ac:picMk id="6" creationId="{9371DD65-A843-5577-1B2E-6E0EAA368D41}"/>
          </ac:picMkLst>
        </pc:picChg>
      </pc:sldChg>
      <pc:sldMasterChg chg="modSldLayout">
        <pc:chgData name="MUHAMMAD IRFAN BIN MOHAMAD LUTFI" userId="bd70adb7-0080-41d5-8345-f0dbd4e75e24" providerId="ADAL" clId="{0747FFDF-3EF1-4944-B8AE-2FDA168038BD}" dt="2024-08-29T04:07:56.746" v="2642" actId="478"/>
        <pc:sldMasterMkLst>
          <pc:docMk/>
          <pc:sldMasterMk cId="4250676400" sldId="2147483762"/>
        </pc:sldMasterMkLst>
        <pc:sldLayoutChg chg="delSp mod">
          <pc:chgData name="MUHAMMAD IRFAN BIN MOHAMAD LUTFI" userId="bd70adb7-0080-41d5-8345-f0dbd4e75e24" providerId="ADAL" clId="{0747FFDF-3EF1-4944-B8AE-2FDA168038BD}" dt="2024-08-29T04:07:34.812" v="2630" actId="478"/>
          <pc:sldLayoutMkLst>
            <pc:docMk/>
            <pc:sldMasterMk cId="4250676400" sldId="2147483762"/>
            <pc:sldLayoutMk cId="3709197782" sldId="2147483751"/>
          </pc:sldLayoutMkLst>
          <pc:grpChg chg="del">
            <ac:chgData name="MUHAMMAD IRFAN BIN MOHAMAD LUTFI" userId="bd70adb7-0080-41d5-8345-f0dbd4e75e24" providerId="ADAL" clId="{0747FFDF-3EF1-4944-B8AE-2FDA168038BD}" dt="2024-08-29T04:07:34.812" v="2630" actId="478"/>
            <ac:grpSpMkLst>
              <pc:docMk/>
              <pc:sldMasterMk cId="4250676400" sldId="2147483762"/>
              <pc:sldLayoutMk cId="3709197782" sldId="2147483751"/>
              <ac:grpSpMk id="7" creationId="{8A351602-3772-4279-B0D3-A523F6F6EAB3}"/>
            </ac:grpSpMkLst>
          </pc:grpChg>
        </pc:sldLayoutChg>
        <pc:sldLayoutChg chg="delSp mod">
          <pc:chgData name="MUHAMMAD IRFAN BIN MOHAMAD LUTFI" userId="bd70adb7-0080-41d5-8345-f0dbd4e75e24" providerId="ADAL" clId="{0747FFDF-3EF1-4944-B8AE-2FDA168038BD}" dt="2024-08-29T04:07:36.481" v="2631" actId="478"/>
          <pc:sldLayoutMkLst>
            <pc:docMk/>
            <pc:sldMasterMk cId="4250676400" sldId="2147483762"/>
            <pc:sldLayoutMk cId="2604186524" sldId="2147483752"/>
          </pc:sldLayoutMkLst>
          <pc:grpChg chg="del">
            <ac:chgData name="MUHAMMAD IRFAN BIN MOHAMAD LUTFI" userId="bd70adb7-0080-41d5-8345-f0dbd4e75e24" providerId="ADAL" clId="{0747FFDF-3EF1-4944-B8AE-2FDA168038BD}" dt="2024-08-29T04:07:36.481" v="2631" actId="478"/>
            <ac:grpSpMkLst>
              <pc:docMk/>
              <pc:sldMasterMk cId="4250676400" sldId="2147483762"/>
              <pc:sldLayoutMk cId="2604186524" sldId="2147483752"/>
              <ac:grpSpMk id="8" creationId="{8997F1B7-1EE7-4EA5-A5A4-866F9A810C9F}"/>
            </ac:grpSpMkLst>
          </pc:grpChg>
        </pc:sldLayoutChg>
        <pc:sldLayoutChg chg="delSp mod">
          <pc:chgData name="MUHAMMAD IRFAN BIN MOHAMAD LUTFI" userId="bd70adb7-0080-41d5-8345-f0dbd4e75e24" providerId="ADAL" clId="{0747FFDF-3EF1-4944-B8AE-2FDA168038BD}" dt="2024-08-29T04:07:38.890" v="2632" actId="478"/>
          <pc:sldLayoutMkLst>
            <pc:docMk/>
            <pc:sldMasterMk cId="4250676400" sldId="2147483762"/>
            <pc:sldLayoutMk cId="1678002626" sldId="2147483753"/>
          </pc:sldLayoutMkLst>
          <pc:grpChg chg="del">
            <ac:chgData name="MUHAMMAD IRFAN BIN MOHAMAD LUTFI" userId="bd70adb7-0080-41d5-8345-f0dbd4e75e24" providerId="ADAL" clId="{0747FFDF-3EF1-4944-B8AE-2FDA168038BD}" dt="2024-08-29T04:07:38.890" v="2632" actId="478"/>
            <ac:grpSpMkLst>
              <pc:docMk/>
              <pc:sldMasterMk cId="4250676400" sldId="2147483762"/>
              <pc:sldLayoutMk cId="1678002626" sldId="2147483753"/>
              <ac:grpSpMk id="7" creationId="{A8C5E768-0E62-4DE7-A0AF-93121DA8439E}"/>
            </ac:grpSpMkLst>
          </pc:grpChg>
        </pc:sldLayoutChg>
        <pc:sldLayoutChg chg="delSp mod">
          <pc:chgData name="MUHAMMAD IRFAN BIN MOHAMAD LUTFI" userId="bd70adb7-0080-41d5-8345-f0dbd4e75e24" providerId="ADAL" clId="{0747FFDF-3EF1-4944-B8AE-2FDA168038BD}" dt="2024-08-29T04:07:41.566" v="2633" actId="478"/>
          <pc:sldLayoutMkLst>
            <pc:docMk/>
            <pc:sldMasterMk cId="4250676400" sldId="2147483762"/>
            <pc:sldLayoutMk cId="1236283326" sldId="2147483754"/>
          </pc:sldLayoutMkLst>
          <pc:grpChg chg="del">
            <ac:chgData name="MUHAMMAD IRFAN BIN MOHAMAD LUTFI" userId="bd70adb7-0080-41d5-8345-f0dbd4e75e24" providerId="ADAL" clId="{0747FFDF-3EF1-4944-B8AE-2FDA168038BD}" dt="2024-08-29T04:07:41.566" v="2633" actId="478"/>
            <ac:grpSpMkLst>
              <pc:docMk/>
              <pc:sldMasterMk cId="4250676400" sldId="2147483762"/>
              <pc:sldLayoutMk cId="1236283326" sldId="2147483754"/>
              <ac:grpSpMk id="8" creationId="{E6190A1E-5381-43C4-B058-7758339984D6}"/>
            </ac:grpSpMkLst>
          </pc:grpChg>
        </pc:sldLayoutChg>
        <pc:sldLayoutChg chg="delSp mod">
          <pc:chgData name="MUHAMMAD IRFAN BIN MOHAMAD LUTFI" userId="bd70adb7-0080-41d5-8345-f0dbd4e75e24" providerId="ADAL" clId="{0747FFDF-3EF1-4944-B8AE-2FDA168038BD}" dt="2024-08-29T04:07:43.693" v="2634" actId="478"/>
          <pc:sldLayoutMkLst>
            <pc:docMk/>
            <pc:sldMasterMk cId="4250676400" sldId="2147483762"/>
            <pc:sldLayoutMk cId="3181639926" sldId="2147483755"/>
          </pc:sldLayoutMkLst>
          <pc:grpChg chg="del">
            <ac:chgData name="MUHAMMAD IRFAN BIN MOHAMAD LUTFI" userId="bd70adb7-0080-41d5-8345-f0dbd4e75e24" providerId="ADAL" clId="{0747FFDF-3EF1-4944-B8AE-2FDA168038BD}" dt="2024-08-29T04:07:43.693" v="2634" actId="478"/>
            <ac:grpSpMkLst>
              <pc:docMk/>
              <pc:sldMasterMk cId="4250676400" sldId="2147483762"/>
              <pc:sldLayoutMk cId="3181639926" sldId="2147483755"/>
              <ac:grpSpMk id="10" creationId="{81B934BF-E239-47E1-93E9-EA3182162D21}"/>
            </ac:grpSpMkLst>
          </pc:grpChg>
        </pc:sldLayoutChg>
        <pc:sldLayoutChg chg="delSp mod">
          <pc:chgData name="MUHAMMAD IRFAN BIN MOHAMAD LUTFI" userId="bd70adb7-0080-41d5-8345-f0dbd4e75e24" providerId="ADAL" clId="{0747FFDF-3EF1-4944-B8AE-2FDA168038BD}" dt="2024-08-29T04:07:47.157" v="2636" actId="478"/>
          <pc:sldLayoutMkLst>
            <pc:docMk/>
            <pc:sldMasterMk cId="4250676400" sldId="2147483762"/>
            <pc:sldLayoutMk cId="3708679405" sldId="2147483756"/>
          </pc:sldLayoutMkLst>
          <pc:grpChg chg="del">
            <ac:chgData name="MUHAMMAD IRFAN BIN MOHAMAD LUTFI" userId="bd70adb7-0080-41d5-8345-f0dbd4e75e24" providerId="ADAL" clId="{0747FFDF-3EF1-4944-B8AE-2FDA168038BD}" dt="2024-08-29T04:07:47.157" v="2636" actId="478"/>
            <ac:grpSpMkLst>
              <pc:docMk/>
              <pc:sldMasterMk cId="4250676400" sldId="2147483762"/>
              <pc:sldLayoutMk cId="3708679405" sldId="2147483756"/>
              <ac:grpSpMk id="5" creationId="{773CCE17-EE0F-40E0-B7AE-CF7677B64709}"/>
            </ac:grpSpMkLst>
          </pc:grpChg>
        </pc:sldLayoutChg>
        <pc:sldLayoutChg chg="addSp delSp mod">
          <pc:chgData name="MUHAMMAD IRFAN BIN MOHAMAD LUTFI" userId="bd70adb7-0080-41d5-8345-f0dbd4e75e24" providerId="ADAL" clId="{0747FFDF-3EF1-4944-B8AE-2FDA168038BD}" dt="2024-08-29T04:07:50.918" v="2639" actId="478"/>
          <pc:sldLayoutMkLst>
            <pc:docMk/>
            <pc:sldMasterMk cId="4250676400" sldId="2147483762"/>
            <pc:sldLayoutMk cId="651409150" sldId="2147483757"/>
          </pc:sldLayoutMkLst>
          <pc:spChg chg="add del">
            <ac:chgData name="MUHAMMAD IRFAN BIN MOHAMAD LUTFI" userId="bd70adb7-0080-41d5-8345-f0dbd4e75e24" providerId="ADAL" clId="{0747FFDF-3EF1-4944-B8AE-2FDA168038BD}" dt="2024-08-29T04:07:49.870" v="2638" actId="478"/>
            <ac:spMkLst>
              <pc:docMk/>
              <pc:sldMasterMk cId="4250676400" sldId="2147483762"/>
              <pc:sldLayoutMk cId="651409150" sldId="2147483757"/>
              <ac:spMk id="7" creationId="{6D5D5E7D-EBA7-4DB0-8C78-7EB8A85FA4FF}"/>
            </ac:spMkLst>
          </pc:spChg>
          <pc:grpChg chg="del">
            <ac:chgData name="MUHAMMAD IRFAN BIN MOHAMAD LUTFI" userId="bd70adb7-0080-41d5-8345-f0dbd4e75e24" providerId="ADAL" clId="{0747FFDF-3EF1-4944-B8AE-2FDA168038BD}" dt="2024-08-29T04:07:50.918" v="2639" actId="478"/>
            <ac:grpSpMkLst>
              <pc:docMk/>
              <pc:sldMasterMk cId="4250676400" sldId="2147483762"/>
              <pc:sldLayoutMk cId="651409150" sldId="2147483757"/>
              <ac:grpSpMk id="8" creationId="{FC9E188F-54C8-4547-9F8C-525712AD7DB6}"/>
            </ac:grpSpMkLst>
          </pc:grpChg>
        </pc:sldLayoutChg>
        <pc:sldLayoutChg chg="delSp mod">
          <pc:chgData name="MUHAMMAD IRFAN BIN MOHAMAD LUTFI" userId="bd70adb7-0080-41d5-8345-f0dbd4e75e24" providerId="ADAL" clId="{0747FFDF-3EF1-4944-B8AE-2FDA168038BD}" dt="2024-08-29T04:07:52.924" v="2640" actId="478"/>
          <pc:sldLayoutMkLst>
            <pc:docMk/>
            <pc:sldMasterMk cId="4250676400" sldId="2147483762"/>
            <pc:sldLayoutMk cId="1432108592" sldId="2147483758"/>
          </pc:sldLayoutMkLst>
          <pc:grpChg chg="del">
            <ac:chgData name="MUHAMMAD IRFAN BIN MOHAMAD LUTFI" userId="bd70adb7-0080-41d5-8345-f0dbd4e75e24" providerId="ADAL" clId="{0747FFDF-3EF1-4944-B8AE-2FDA168038BD}" dt="2024-08-29T04:07:52.924" v="2640" actId="478"/>
            <ac:grpSpMkLst>
              <pc:docMk/>
              <pc:sldMasterMk cId="4250676400" sldId="2147483762"/>
              <pc:sldLayoutMk cId="1432108592" sldId="2147483758"/>
              <ac:grpSpMk id="8" creationId="{C8B77273-9FF7-4B93-8385-AD09A5F86AE5}"/>
            </ac:grpSpMkLst>
          </pc:grpChg>
        </pc:sldLayoutChg>
        <pc:sldLayoutChg chg="delSp mod">
          <pc:chgData name="MUHAMMAD IRFAN BIN MOHAMAD LUTFI" userId="bd70adb7-0080-41d5-8345-f0dbd4e75e24" providerId="ADAL" clId="{0747FFDF-3EF1-4944-B8AE-2FDA168038BD}" dt="2024-08-29T04:07:56.746" v="2642" actId="478"/>
          <pc:sldLayoutMkLst>
            <pc:docMk/>
            <pc:sldMasterMk cId="4250676400" sldId="2147483762"/>
            <pc:sldLayoutMk cId="2208733513" sldId="2147483759"/>
          </pc:sldLayoutMkLst>
          <pc:grpChg chg="del">
            <ac:chgData name="MUHAMMAD IRFAN BIN MOHAMAD LUTFI" userId="bd70adb7-0080-41d5-8345-f0dbd4e75e24" providerId="ADAL" clId="{0747FFDF-3EF1-4944-B8AE-2FDA168038BD}" dt="2024-08-29T04:07:56.746" v="2642" actId="478"/>
            <ac:grpSpMkLst>
              <pc:docMk/>
              <pc:sldMasterMk cId="4250676400" sldId="2147483762"/>
              <pc:sldLayoutMk cId="2208733513" sldId="2147483759"/>
              <ac:grpSpMk id="7" creationId="{BCF412A8-E798-47AD-ABD9-98D76A55D30B}"/>
            </ac:grpSpMkLst>
          </pc:grpChg>
        </pc:sldLayoutChg>
        <pc:sldLayoutChg chg="delSp mod">
          <pc:chgData name="MUHAMMAD IRFAN BIN MOHAMAD LUTFI" userId="bd70adb7-0080-41d5-8345-f0dbd4e75e24" providerId="ADAL" clId="{0747FFDF-3EF1-4944-B8AE-2FDA168038BD}" dt="2024-08-29T04:07:55.186" v="2641" actId="478"/>
          <pc:sldLayoutMkLst>
            <pc:docMk/>
            <pc:sldMasterMk cId="4250676400" sldId="2147483762"/>
            <pc:sldLayoutMk cId="1721580052" sldId="2147483760"/>
          </pc:sldLayoutMkLst>
          <pc:grpChg chg="del">
            <ac:chgData name="MUHAMMAD IRFAN BIN MOHAMAD LUTFI" userId="bd70adb7-0080-41d5-8345-f0dbd4e75e24" providerId="ADAL" clId="{0747FFDF-3EF1-4944-B8AE-2FDA168038BD}" dt="2024-08-29T04:07:55.186" v="2641" actId="478"/>
            <ac:grpSpMkLst>
              <pc:docMk/>
              <pc:sldMasterMk cId="4250676400" sldId="2147483762"/>
              <pc:sldLayoutMk cId="1721580052" sldId="2147483760"/>
              <ac:grpSpMk id="7" creationId="{7196FB0C-3A9D-4892-90C9-21F3459AAD9E}"/>
            </ac:grpSpMkLst>
          </pc:grpChg>
        </pc:sldLayoutChg>
        <pc:sldLayoutChg chg="delSp mod">
          <pc:chgData name="MUHAMMAD IRFAN BIN MOHAMAD LUTFI" userId="bd70adb7-0080-41d5-8345-f0dbd4e75e24" providerId="ADAL" clId="{0747FFDF-3EF1-4944-B8AE-2FDA168038BD}" dt="2024-08-29T04:07:45.233" v="2635" actId="478"/>
          <pc:sldLayoutMkLst>
            <pc:docMk/>
            <pc:sldMasterMk cId="4250676400" sldId="2147483762"/>
            <pc:sldLayoutMk cId="370623378" sldId="2147483761"/>
          </pc:sldLayoutMkLst>
          <pc:grpChg chg="del">
            <ac:chgData name="MUHAMMAD IRFAN BIN MOHAMAD LUTFI" userId="bd70adb7-0080-41d5-8345-f0dbd4e75e24" providerId="ADAL" clId="{0747FFDF-3EF1-4944-B8AE-2FDA168038BD}" dt="2024-08-29T04:07:45.233" v="2635" actId="478"/>
            <ac:grpSpMkLst>
              <pc:docMk/>
              <pc:sldMasterMk cId="4250676400" sldId="2147483762"/>
              <pc:sldLayoutMk cId="370623378" sldId="2147483761"/>
              <ac:grpSpMk id="6" creationId="{DFD4D3BE-80D4-4E69-9C76-F0D8517DF690}"/>
            </ac:grpSpMkLst>
          </pc:gr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9B823-5C51-4533-9B41-38603AF77244}" type="datetimeFigureOut">
              <a:rPr lang="en-MY" smtClean="0"/>
              <a:t>29/8/2024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56A28-AEBC-4E98-A400-BA558AF8A45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287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9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8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33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8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0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8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3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7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0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0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7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61" r:id="rId6"/>
    <p:sldLayoutId id="2147483756" r:id="rId7"/>
    <p:sldLayoutId id="2147483757" r:id="rId8"/>
    <p:sldLayoutId id="2147483758" r:id="rId9"/>
    <p:sldLayoutId id="2147483760" r:id="rId10"/>
    <p:sldLayoutId id="21474837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967" y="460296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59367-8FFC-BA4F-AC3A-6BA4BDC98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119" y="4547167"/>
            <a:ext cx="4429556" cy="128848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b="1" dirty="0"/>
              <a:t>K</a:t>
            </a:r>
            <a:r>
              <a:rPr lang="en-US" dirty="0">
                <a:solidFill>
                  <a:schemeClr val="accent6"/>
                </a:solidFill>
              </a:rPr>
              <a:t>avi</a:t>
            </a:r>
            <a:endParaRPr lang="en-US" dirty="0">
              <a:solidFill>
                <a:schemeClr val="accent6"/>
              </a:solidFill>
              <a:ea typeface="Source Sans Pro"/>
            </a:endParaRPr>
          </a:p>
          <a:p>
            <a:pPr algn="l"/>
            <a:r>
              <a:rPr lang="en-US" b="1" dirty="0"/>
              <a:t>S</a:t>
            </a:r>
            <a:r>
              <a:rPr lang="en-US" dirty="0">
                <a:solidFill>
                  <a:schemeClr val="accent6"/>
                </a:solidFill>
              </a:rPr>
              <a:t>tephen</a:t>
            </a:r>
            <a:endParaRPr lang="en-US" dirty="0">
              <a:solidFill>
                <a:schemeClr val="accent6"/>
              </a:solidFill>
              <a:ea typeface="Source Sans Pro"/>
            </a:endParaRPr>
          </a:p>
          <a:p>
            <a:pPr algn="l"/>
            <a:r>
              <a:rPr lang="en-US" b="1" dirty="0"/>
              <a:t>I</a:t>
            </a:r>
            <a:r>
              <a:rPr lang="en-US" dirty="0">
                <a:solidFill>
                  <a:schemeClr val="accent6"/>
                </a:solidFill>
              </a:rPr>
              <a:t>rfan Lutfi</a:t>
            </a:r>
            <a:endParaRPr lang="en-US" dirty="0">
              <a:solidFill>
                <a:schemeClr val="accent6"/>
              </a:solidFill>
              <a:ea typeface="Source Sans Pro"/>
            </a:endParaRPr>
          </a:p>
        </p:txBody>
      </p:sp>
      <p:pic>
        <p:nvPicPr>
          <p:cNvPr id="4" name="Picture 3" descr="Agave in black and white">
            <a:extLst>
              <a:ext uri="{FF2B5EF4-FFF2-40B4-BE49-F238E27FC236}">
                <a16:creationId xmlns:a16="http://schemas.microsoft.com/office/drawing/2014/main" id="{FB80FCAB-326F-4640-B42A-768B1E059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7" r="24128"/>
          <a:stretch/>
        </p:blipFill>
        <p:spPr>
          <a:xfrm>
            <a:off x="6359308" y="470930"/>
            <a:ext cx="4833901" cy="5696169"/>
          </a:xfrm>
          <a:prstGeom prst="rect">
            <a:avLst/>
          </a:prstGeom>
          <a:ln w="28575">
            <a:noFill/>
          </a:ln>
        </p:spPr>
      </p:pic>
      <p:sp>
        <p:nvSpPr>
          <p:cNvPr id="30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2" name="Graphic 212">
            <a:extLst>
              <a:ext uri="{FF2B5EF4-FFF2-40B4-BE49-F238E27FC236}">
                <a16:creationId xmlns:a16="http://schemas.microsoft.com/office/drawing/2014/main" id="{96FD6442-EB7D-4992-8D41-0B7FFDCB4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58306" y="2360859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04781B-698F-46D5-AADD-8AE921171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CE234E-2103-517A-6B27-895EF1C0C07C}"/>
              </a:ext>
            </a:extLst>
          </p:cNvPr>
          <p:cNvSpPr txBox="1">
            <a:spLocks/>
          </p:cNvSpPr>
          <p:nvPr/>
        </p:nvSpPr>
        <p:spPr>
          <a:xfrm>
            <a:off x="677119" y="1122362"/>
            <a:ext cx="4429556" cy="3198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accent6"/>
                </a:solidFill>
                <a:ea typeface="Source Sans Pro"/>
              </a:rPr>
              <a:t>IXC Wallet</a:t>
            </a:r>
          </a:p>
          <a:p>
            <a:pPr algn="l"/>
            <a:r>
              <a:rPr lang="en-US" sz="3000" b="1" dirty="0">
                <a:solidFill>
                  <a:schemeClr val="accent6"/>
                </a:solidFill>
                <a:ea typeface="Source Sans Pro"/>
              </a:rPr>
              <a:t>(Offline Digital Payments)</a:t>
            </a:r>
          </a:p>
          <a:p>
            <a:pPr algn="l"/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en-US" b="1"/>
              <a:t>Final Presentation</a:t>
            </a:r>
            <a:endParaRPr lang="en-US" b="1" dirty="0"/>
          </a:p>
          <a:p>
            <a:pPr algn="l"/>
            <a:r>
              <a:rPr lang="en-US" b="1" dirty="0"/>
              <a:t>Thursday, 29 August 2024</a:t>
            </a:r>
            <a:endParaRPr lang="en-US" b="1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14713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0064-B525-8C9D-BB7D-11DB6A4D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/>
              <a:t>Baseline Testing: Frontend</a:t>
            </a:r>
            <a:br>
              <a:rPr lang="en-MY"/>
            </a:br>
            <a:br>
              <a:rPr lang="en-MY"/>
            </a:br>
            <a:r>
              <a:rPr lang="en-MY" sz="3600"/>
              <a:t>7 Contracts: 3 Sent, 4 Received</a:t>
            </a:r>
            <a:br>
              <a:rPr lang="en-MY" sz="3600"/>
            </a:br>
            <a:endParaRPr lang="en-MY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1DEC-9314-3C4C-C881-EDC662652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>
                <a:solidFill>
                  <a:schemeClr val="tx1"/>
                </a:solidFill>
              </a:rPr>
              <a:t>Frontend Web on Chrome 128.0.6613.85 (Official Build) (64-bit), no extensions</a:t>
            </a:r>
          </a:p>
          <a:p>
            <a:r>
              <a:rPr lang="en-MY">
                <a:solidFill>
                  <a:schemeClr val="tx1"/>
                </a:solidFill>
              </a:rPr>
              <a:t>Tuesday, 27 August 2024</a:t>
            </a:r>
          </a:p>
        </p:txBody>
      </p:sp>
    </p:spTree>
    <p:extLst>
      <p:ext uri="{BB962C8B-B14F-4D97-AF65-F5344CB8AC3E}">
        <p14:creationId xmlns:p14="http://schemas.microsoft.com/office/powerpoint/2010/main" val="11571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Frontend Web: </a:t>
            </a:r>
            <a:r>
              <a:rPr lang="en-US" sz="3600">
                <a:ea typeface="+mj-lt"/>
                <a:cs typeface="+mj-lt"/>
              </a:rPr>
              <a:t>Wallet Balance and Transaction History</a:t>
            </a:r>
            <a:endParaRPr lang="en-US" sz="3600">
              <a:ea typeface="Source Sans Pro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E5F861-38C1-7DFC-FD5D-B2C910325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67" y="1503177"/>
            <a:ext cx="5760000" cy="3851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877B9D-070F-6830-9B4F-63ED22175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67" y="1878398"/>
            <a:ext cx="5760000" cy="310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2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Lighthouse:</a:t>
            </a:r>
            <a:r>
              <a:rPr lang="en-US" sz="3600">
                <a:ea typeface="+mj-lt"/>
                <a:cs typeface="+mj-lt"/>
              </a:rPr>
              <a:t> Mostly Green</a:t>
            </a:r>
            <a:endParaRPr lang="en-US" sz="3600">
              <a:ea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1D4E88-5C6E-300A-90D9-23E1CB81C97F}"/>
              </a:ext>
            </a:extLst>
          </p:cNvPr>
          <p:cNvGrpSpPr/>
          <p:nvPr/>
        </p:nvGrpSpPr>
        <p:grpSpPr>
          <a:xfrm>
            <a:off x="336000" y="1363752"/>
            <a:ext cx="11520000" cy="5038374"/>
            <a:chOff x="133982" y="1363752"/>
            <a:chExt cx="11520000" cy="50383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1E5F23-BEAF-1E95-D79D-6E6A0FBC0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982" y="1856810"/>
              <a:ext cx="5760000" cy="197659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964884-B08F-A4E0-C584-FC4FF15AD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3982" y="1363752"/>
              <a:ext cx="5760000" cy="50383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2B53E3-85D5-B03C-B2AF-40A69A56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982" y="3833400"/>
              <a:ext cx="5760000" cy="2122787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E3DF478-C521-2EAA-BFEB-E8DDA0743D85}"/>
              </a:ext>
            </a:extLst>
          </p:cNvPr>
          <p:cNvSpPr/>
          <p:nvPr/>
        </p:nvSpPr>
        <p:spPr>
          <a:xfrm>
            <a:off x="336000" y="5058506"/>
            <a:ext cx="5760000" cy="8714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548120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Digital Beacon:</a:t>
            </a:r>
            <a:r>
              <a:rPr lang="en-US" sz="3600">
                <a:ea typeface="+mj-lt"/>
                <a:cs typeface="+mj-lt"/>
              </a:rPr>
              <a:t> A+ Carbon Footprint</a:t>
            </a:r>
            <a:endParaRPr lang="en-US" sz="3600">
              <a:ea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1E9CD3-44D3-677B-971D-C55744888E3F}"/>
              </a:ext>
            </a:extLst>
          </p:cNvPr>
          <p:cNvGrpSpPr/>
          <p:nvPr/>
        </p:nvGrpSpPr>
        <p:grpSpPr>
          <a:xfrm>
            <a:off x="1491903" y="1265125"/>
            <a:ext cx="9208194" cy="5400000"/>
            <a:chOff x="1198119" y="1265125"/>
            <a:chExt cx="9208194" cy="540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77A4E0-1ADA-2FA7-4014-49C6D363E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680" b="14596"/>
            <a:stretch/>
          </p:blipFill>
          <p:spPr>
            <a:xfrm>
              <a:off x="1198119" y="2638942"/>
              <a:ext cx="5760000" cy="265236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C93AF9-2E8D-2C00-EEC6-8A2766EE4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8119" y="1265125"/>
              <a:ext cx="3448194" cy="54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541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Website Carbon Calculator:</a:t>
            </a:r>
            <a:r>
              <a:rPr lang="en-US" sz="3600">
                <a:ea typeface="+mj-lt"/>
                <a:cs typeface="+mj-lt"/>
              </a:rPr>
              <a:t> A+ Carbon Rating</a:t>
            </a:r>
            <a:endParaRPr lang="en-US" sz="3600">
              <a:ea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D7141E-4000-DBC8-D856-0BBC297817AD}"/>
              </a:ext>
            </a:extLst>
          </p:cNvPr>
          <p:cNvGrpSpPr/>
          <p:nvPr/>
        </p:nvGrpSpPr>
        <p:grpSpPr>
          <a:xfrm>
            <a:off x="336000" y="1771546"/>
            <a:ext cx="11520000" cy="3314908"/>
            <a:chOff x="306984" y="2122161"/>
            <a:chExt cx="11520000" cy="3314908"/>
          </a:xfrm>
        </p:grpSpPr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ADF3226-0356-6A31-0DCC-85C7140A7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816" t="9321" r="15624" b="9656"/>
            <a:stretch/>
          </p:blipFill>
          <p:spPr>
            <a:xfrm>
              <a:off x="306984" y="2122161"/>
              <a:ext cx="5760000" cy="33149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501532-F6AE-F092-7DCF-67CA0726E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6984" y="2612399"/>
              <a:ext cx="5760000" cy="2334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406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 err="1">
                <a:ea typeface="+mj-lt"/>
                <a:cs typeface="+mj-lt"/>
              </a:rPr>
              <a:t>Ecograder</a:t>
            </a:r>
            <a:r>
              <a:rPr lang="en-US" sz="3600" b="1">
                <a:ea typeface="+mj-lt"/>
                <a:cs typeface="+mj-lt"/>
              </a:rPr>
              <a:t>:</a:t>
            </a:r>
            <a:r>
              <a:rPr lang="en-US" sz="3600">
                <a:ea typeface="+mj-lt"/>
                <a:cs typeface="+mj-lt"/>
              </a:rPr>
              <a:t> 94 out of 100</a:t>
            </a:r>
            <a:endParaRPr lang="en-US" sz="3600">
              <a:ea typeface="Source Sans Pr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504D27-D540-264B-C2A8-63220E99F1BC}"/>
              </a:ext>
            </a:extLst>
          </p:cNvPr>
          <p:cNvGrpSpPr/>
          <p:nvPr/>
        </p:nvGrpSpPr>
        <p:grpSpPr>
          <a:xfrm>
            <a:off x="336000" y="1257262"/>
            <a:ext cx="11520000" cy="4301708"/>
            <a:chOff x="538018" y="1257262"/>
            <a:chExt cx="11520000" cy="43017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01EAFC-FA48-86BD-58E8-BEDE33A58706}"/>
                </a:ext>
              </a:extLst>
            </p:cNvPr>
            <p:cNvGrpSpPr/>
            <p:nvPr/>
          </p:nvGrpSpPr>
          <p:grpSpPr>
            <a:xfrm>
              <a:off x="538018" y="1257262"/>
              <a:ext cx="5760000" cy="4301708"/>
              <a:chOff x="2496000" y="1313883"/>
              <a:chExt cx="5760000" cy="430170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427FFB5-0EC0-CED1-AAA7-FE2EA61F9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6000" y="1313883"/>
                <a:ext cx="5760000" cy="253465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4334549-D13D-AFCC-4999-77B74DFF3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6000" y="3848540"/>
                <a:ext cx="5760000" cy="176705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7BE4EA-F656-4BF9-27FB-AB3A9F0F8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8018" y="1402280"/>
              <a:ext cx="5760000" cy="3761276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F8C70EA-C341-D65B-82D0-B1D7FA527EB6}"/>
              </a:ext>
            </a:extLst>
          </p:cNvPr>
          <p:cNvSpPr/>
          <p:nvPr/>
        </p:nvSpPr>
        <p:spPr>
          <a:xfrm>
            <a:off x="6129930" y="3209525"/>
            <a:ext cx="5692140" cy="4389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9236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 err="1">
                <a:ea typeface="+mj-lt"/>
                <a:cs typeface="+mj-lt"/>
              </a:rPr>
              <a:t>Ecograder</a:t>
            </a:r>
            <a:r>
              <a:rPr lang="en-US" sz="3600" b="1">
                <a:ea typeface="+mj-lt"/>
                <a:cs typeface="+mj-lt"/>
              </a:rPr>
              <a:t>:</a:t>
            </a:r>
            <a:r>
              <a:rPr lang="en-US" sz="3600">
                <a:ea typeface="+mj-lt"/>
                <a:cs typeface="+mj-lt"/>
              </a:rPr>
              <a:t> 94 out of 100</a:t>
            </a:r>
            <a:endParaRPr lang="en-US" sz="3600">
              <a:ea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B4B617-81ED-68B4-08DA-8E6637B1C5A2}"/>
              </a:ext>
            </a:extLst>
          </p:cNvPr>
          <p:cNvGrpSpPr/>
          <p:nvPr/>
        </p:nvGrpSpPr>
        <p:grpSpPr>
          <a:xfrm>
            <a:off x="336000" y="1257262"/>
            <a:ext cx="11520000" cy="5379973"/>
            <a:chOff x="486090" y="1257262"/>
            <a:chExt cx="11520000" cy="53799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B05D59D-6257-BD77-D79F-00C3B9A4279F}"/>
                </a:ext>
              </a:extLst>
            </p:cNvPr>
            <p:cNvGrpSpPr/>
            <p:nvPr/>
          </p:nvGrpSpPr>
          <p:grpSpPr>
            <a:xfrm>
              <a:off x="486090" y="1257262"/>
              <a:ext cx="5760000" cy="5379973"/>
              <a:chOff x="6253983" y="1288927"/>
              <a:chExt cx="5400000" cy="53799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0AD61A0-01D6-0094-A5F5-12884FE24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53983" y="1288927"/>
                <a:ext cx="5400000" cy="354903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3FDC8D6-B893-0109-F6E7-4B3F44204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3983" y="4820991"/>
                <a:ext cx="5400000" cy="1847909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DF9F47-7D31-EDB5-1A00-ED4536516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6090" y="1257262"/>
              <a:ext cx="5760000" cy="1509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83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Summary:</a:t>
            </a:r>
            <a:r>
              <a:rPr lang="en-US" sz="3600">
                <a:ea typeface="+mj-lt"/>
                <a:cs typeface="+mj-lt"/>
              </a:rPr>
              <a:t> Baseline Testing Frontend</a:t>
            </a:r>
            <a:endParaRPr lang="en-US" sz="3600">
              <a:ea typeface="Source Sans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28F75-1128-A6CB-4F59-282A7148F5BF}"/>
              </a:ext>
            </a:extLst>
          </p:cNvPr>
          <p:cNvSpPr txBox="1">
            <a:spLocks/>
          </p:cNvSpPr>
          <p:nvPr/>
        </p:nvSpPr>
        <p:spPr>
          <a:xfrm>
            <a:off x="838201" y="1257262"/>
            <a:ext cx="10515600" cy="4320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/>
              <a:t>Beacon: </a:t>
            </a:r>
          </a:p>
          <a:p>
            <a:pPr lvl="1"/>
            <a:r>
              <a:rPr lang="en-MY"/>
              <a:t>Score: A+</a:t>
            </a:r>
          </a:p>
          <a:p>
            <a:pPr lvl="1"/>
            <a:r>
              <a:rPr lang="en-MY"/>
              <a:t>Size (1</a:t>
            </a:r>
            <a:r>
              <a:rPr lang="en-MY" baseline="30000"/>
              <a:t>st</a:t>
            </a:r>
            <a:r>
              <a:rPr lang="en-MY"/>
              <a:t> Visit): 139.49 KB</a:t>
            </a:r>
          </a:p>
          <a:p>
            <a:pPr lvl="1"/>
            <a:r>
              <a:rPr lang="en-MY"/>
              <a:t>Size (2</a:t>
            </a:r>
            <a:r>
              <a:rPr lang="en-MY" baseline="30000"/>
              <a:t>nd</a:t>
            </a:r>
            <a:r>
              <a:rPr lang="en-MY"/>
              <a:t> Visit): 2.36 KB</a:t>
            </a:r>
          </a:p>
          <a:p>
            <a:pPr lvl="1"/>
            <a:r>
              <a:rPr lang="en-MY"/>
              <a:t>0.043g Carbon 1</a:t>
            </a:r>
            <a:r>
              <a:rPr lang="en-MY" baseline="30000"/>
              <a:t>st</a:t>
            </a:r>
            <a:r>
              <a:rPr lang="en-MY"/>
              <a:t> visit</a:t>
            </a:r>
          </a:p>
          <a:p>
            <a:pPr lvl="1"/>
            <a:r>
              <a:rPr lang="en-MY"/>
              <a:t>0.001g Carbon 2</a:t>
            </a:r>
            <a:r>
              <a:rPr lang="en-MY" baseline="30000"/>
              <a:t>nd</a:t>
            </a:r>
            <a:r>
              <a:rPr lang="en-MY"/>
              <a:t> visit</a:t>
            </a:r>
          </a:p>
          <a:p>
            <a:r>
              <a:rPr lang="en-MY"/>
              <a:t>Website Carbon Calculator:</a:t>
            </a:r>
          </a:p>
          <a:p>
            <a:pPr lvl="1"/>
            <a:r>
              <a:rPr lang="en-MY"/>
              <a:t>Score: A+</a:t>
            </a:r>
          </a:p>
          <a:p>
            <a:pPr lvl="1"/>
            <a:r>
              <a:rPr lang="en-MY"/>
              <a:t>0.03g Carbon / visit</a:t>
            </a:r>
          </a:p>
          <a:p>
            <a:r>
              <a:rPr lang="en-MY" err="1"/>
              <a:t>EcoGrader</a:t>
            </a:r>
            <a:r>
              <a:rPr lang="en-MY"/>
              <a:t>:</a:t>
            </a:r>
          </a:p>
          <a:p>
            <a:pPr lvl="1"/>
            <a:r>
              <a:rPr lang="en-MY"/>
              <a:t>Score: 94/100</a:t>
            </a:r>
          </a:p>
          <a:p>
            <a:pPr lvl="1"/>
            <a:r>
              <a:rPr lang="en-MY"/>
              <a:t>Page Weight: 142.93 KB </a:t>
            </a:r>
          </a:p>
          <a:p>
            <a:pPr lvl="1"/>
            <a:r>
              <a:rPr lang="en-MY"/>
              <a:t>0.04g Carbon / visit</a:t>
            </a:r>
          </a:p>
          <a:p>
            <a:r>
              <a:rPr lang="en-MY"/>
              <a:t>Lighthouse:</a:t>
            </a:r>
          </a:p>
          <a:p>
            <a:pPr lvl="1"/>
            <a:r>
              <a:rPr lang="en-MY"/>
              <a:t>Performance: 89/100</a:t>
            </a:r>
          </a:p>
          <a:p>
            <a:pPr lvl="1"/>
            <a:r>
              <a:rPr lang="en-MY"/>
              <a:t>Others: 100/100</a:t>
            </a:r>
          </a:p>
          <a:p>
            <a:pPr lvl="1"/>
            <a:endParaRPr lang="en-MY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D1993E-AA73-D4C0-4FF7-D5AA4370F29E}"/>
              </a:ext>
            </a:extLst>
          </p:cNvPr>
          <p:cNvSpPr txBox="1">
            <a:spLocks/>
          </p:cNvSpPr>
          <p:nvPr/>
        </p:nvSpPr>
        <p:spPr>
          <a:xfrm>
            <a:off x="838199" y="5697735"/>
            <a:ext cx="10215284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ea typeface="+mj-lt"/>
                <a:cs typeface="+mj-lt"/>
              </a:rPr>
              <a:t>Conclusion:</a:t>
            </a:r>
            <a:r>
              <a:rPr lang="en-US" sz="2400" dirty="0">
                <a:ea typeface="+mj-lt"/>
                <a:cs typeface="+mj-lt"/>
              </a:rPr>
              <a:t> Generally green across all testing tools. 2 tools suggested to remove unused JavaScript, which we did not remove since it came with our next.js installation.</a:t>
            </a:r>
            <a:endParaRPr lang="en-US" sz="2400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927065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0064-B525-8C9D-BB7D-11DB6A4D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/>
              <a:t>Second Testing: Frontend</a:t>
            </a:r>
            <a:br>
              <a:rPr lang="en-MY"/>
            </a:br>
            <a:br>
              <a:rPr lang="en-MY"/>
            </a:br>
            <a:r>
              <a:rPr lang="en-MY" sz="3600"/>
              <a:t>10 Contracts: </a:t>
            </a:r>
            <a:r>
              <a:rPr lang="en-MY" sz="3600">
                <a:solidFill>
                  <a:schemeClr val="tx1"/>
                </a:solidFill>
              </a:rPr>
              <a:t>4 Sent, 6 Received</a:t>
            </a:r>
            <a:br>
              <a:rPr lang="en-MY" sz="3600">
                <a:solidFill>
                  <a:schemeClr val="tx1"/>
                </a:solidFill>
              </a:rPr>
            </a:br>
            <a:r>
              <a:rPr lang="en-MY" sz="3600"/>
              <a:t>[Increased by 3 Contracts]</a:t>
            </a:r>
            <a:br>
              <a:rPr lang="en-MY" sz="3600"/>
            </a:br>
            <a:endParaRPr lang="en-MY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1DEC-9314-3C4C-C881-EDC662652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>
                <a:solidFill>
                  <a:schemeClr val="tx1"/>
                </a:solidFill>
              </a:rPr>
              <a:t>Frontend Web on Chrome 128.0.6613.85 (Official Build) (64-bit), no extensions</a:t>
            </a:r>
          </a:p>
          <a:p>
            <a:r>
              <a:rPr lang="en-MY">
                <a:solidFill>
                  <a:schemeClr val="tx1"/>
                </a:solidFill>
              </a:rPr>
              <a:t>Wednesday, 28 August 2024</a:t>
            </a:r>
          </a:p>
        </p:txBody>
      </p:sp>
    </p:spTree>
    <p:extLst>
      <p:ext uri="{BB962C8B-B14F-4D97-AF65-F5344CB8AC3E}">
        <p14:creationId xmlns:p14="http://schemas.microsoft.com/office/powerpoint/2010/main" val="1572723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Frontend Web: </a:t>
            </a:r>
            <a:r>
              <a:rPr lang="en-US" sz="3600">
                <a:ea typeface="+mj-lt"/>
                <a:cs typeface="+mj-lt"/>
              </a:rPr>
              <a:t>Wallet Balance and Transaction History</a:t>
            </a:r>
            <a:endParaRPr lang="en-US" sz="3600">
              <a:ea typeface="Source Sans Pr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AE72F-D5CD-9BD4-7B9C-ED7EC7C2D900}"/>
              </a:ext>
            </a:extLst>
          </p:cNvPr>
          <p:cNvGrpSpPr/>
          <p:nvPr/>
        </p:nvGrpSpPr>
        <p:grpSpPr>
          <a:xfrm>
            <a:off x="336000" y="1265125"/>
            <a:ext cx="11520000" cy="4567596"/>
            <a:chOff x="360000" y="1265125"/>
            <a:chExt cx="11520000" cy="45675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3DE3A08-1BE4-1567-4C3B-BC0341A8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000" y="1265125"/>
              <a:ext cx="5760000" cy="39006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15EE86-F957-F2B8-2204-95043ABB4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000" y="1265125"/>
              <a:ext cx="5760000" cy="4567596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6EC2D53-CE48-1B4B-2EC5-79993CE0FC86}"/>
              </a:ext>
            </a:extLst>
          </p:cNvPr>
          <p:cNvSpPr/>
          <p:nvPr/>
        </p:nvSpPr>
        <p:spPr>
          <a:xfrm>
            <a:off x="6120000" y="4688509"/>
            <a:ext cx="5712000" cy="11442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000989-2CB4-2B5F-7749-1C0B19E47BDC}"/>
              </a:ext>
            </a:extLst>
          </p:cNvPr>
          <p:cNvSpPr/>
          <p:nvPr/>
        </p:nvSpPr>
        <p:spPr>
          <a:xfrm>
            <a:off x="6194612" y="1775014"/>
            <a:ext cx="5637388" cy="4751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1213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Recap: </a:t>
            </a:r>
            <a:r>
              <a:rPr lang="en-US" sz="3600">
                <a:ea typeface="+mj-lt"/>
                <a:cs typeface="+mj-lt"/>
              </a:rPr>
              <a:t>Our Theme and Solution</a:t>
            </a:r>
            <a:endParaRPr lang="en-US" sz="3600">
              <a:ea typeface="Source Sans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AE315-7E2C-BBD2-4E84-B3E7724FA7CD}"/>
              </a:ext>
            </a:extLst>
          </p:cNvPr>
          <p:cNvSpPr txBox="1">
            <a:spLocks/>
          </p:cNvSpPr>
          <p:nvPr/>
        </p:nvSpPr>
        <p:spPr>
          <a:xfrm>
            <a:off x="838199" y="1265125"/>
            <a:ext cx="10515600" cy="50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sz="3200" b="1"/>
              <a:t>Digital Divide: </a:t>
            </a:r>
          </a:p>
          <a:p>
            <a:pPr lvl="1"/>
            <a:r>
              <a:rPr lang="en-MY" sz="2800"/>
              <a:t>The </a:t>
            </a:r>
            <a:r>
              <a:rPr lang="en-GB" sz="2800"/>
              <a:t>gap between individuals who have access to modern information and communication technology (ICT) and those who do not.</a:t>
            </a:r>
          </a:p>
          <a:p>
            <a:pPr lvl="1"/>
            <a:r>
              <a:rPr lang="en-GB" sz="2800">
                <a:ea typeface="Source Sans Pro"/>
              </a:rPr>
              <a:t>Unstable internet prevents people from using digital payment systems, which requires a stable internet connection to carry out transactions</a:t>
            </a:r>
          </a:p>
          <a:p>
            <a:pPr marL="0" indent="0">
              <a:buNone/>
            </a:pPr>
            <a:endParaRPr lang="en-GB"/>
          </a:p>
          <a:p>
            <a:r>
              <a:rPr lang="en-MY" sz="3200" b="1"/>
              <a:t>Our Solution: </a:t>
            </a:r>
          </a:p>
          <a:p>
            <a:pPr lvl="1"/>
            <a:r>
              <a:rPr lang="en-MY" sz="2800"/>
              <a:t>An app to facilitate offline digital transactions on mobile devices using smart contracts.</a:t>
            </a:r>
          </a:p>
        </p:txBody>
      </p:sp>
    </p:spTree>
    <p:extLst>
      <p:ext uri="{BB962C8B-B14F-4D97-AF65-F5344CB8AC3E}">
        <p14:creationId xmlns:p14="http://schemas.microsoft.com/office/powerpoint/2010/main" val="3538796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Lighthouse:</a:t>
            </a:r>
            <a:r>
              <a:rPr lang="en-US" sz="3600">
                <a:ea typeface="+mj-lt"/>
                <a:cs typeface="+mj-lt"/>
              </a:rPr>
              <a:t> Mostly Green</a:t>
            </a:r>
            <a:endParaRPr lang="en-US" sz="3600">
              <a:ea typeface="Source Sans Pr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3755B4-D379-AE3B-66D8-07F731AEFFAE}"/>
              </a:ext>
            </a:extLst>
          </p:cNvPr>
          <p:cNvGrpSpPr/>
          <p:nvPr/>
        </p:nvGrpSpPr>
        <p:grpSpPr>
          <a:xfrm>
            <a:off x="380648" y="1257262"/>
            <a:ext cx="11475352" cy="4834544"/>
            <a:chOff x="336000" y="1249031"/>
            <a:chExt cx="11475352" cy="48345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F53722-4EA0-0CAD-6EBA-74FFE30D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1352" y="1249031"/>
              <a:ext cx="5760000" cy="483117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116814A-CC1A-FF09-4B53-6A90E4F15A18}"/>
                </a:ext>
              </a:extLst>
            </p:cNvPr>
            <p:cNvGrpSpPr/>
            <p:nvPr/>
          </p:nvGrpSpPr>
          <p:grpSpPr>
            <a:xfrm>
              <a:off x="336000" y="1819851"/>
              <a:ext cx="7068847" cy="4263724"/>
              <a:chOff x="336000" y="1819851"/>
              <a:chExt cx="7068847" cy="426372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D5924AC-E062-C8F4-3729-6B8BDE70C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000" y="1819851"/>
                <a:ext cx="5760000" cy="203076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4487B7F-D693-CE5E-5072-FBB4B16D5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000" y="3834001"/>
                <a:ext cx="5760000" cy="16753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3DF478-C521-2EAA-BFEB-E8DDA0743D85}"/>
                  </a:ext>
                </a:extLst>
              </p:cNvPr>
              <p:cNvSpPr/>
              <p:nvPr/>
            </p:nvSpPr>
            <p:spPr>
              <a:xfrm>
                <a:off x="6096000" y="5358288"/>
                <a:ext cx="1308847" cy="725287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98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Digital Beacon:</a:t>
            </a:r>
            <a:r>
              <a:rPr lang="en-US" sz="3600">
                <a:ea typeface="+mj-lt"/>
                <a:cs typeface="+mj-lt"/>
              </a:rPr>
              <a:t> A+ Carbon Footprint</a:t>
            </a:r>
            <a:endParaRPr lang="en-US" sz="3600">
              <a:ea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B028BF-8436-4F06-2136-2E21B94708FF}"/>
              </a:ext>
            </a:extLst>
          </p:cNvPr>
          <p:cNvGrpSpPr/>
          <p:nvPr/>
        </p:nvGrpSpPr>
        <p:grpSpPr>
          <a:xfrm>
            <a:off x="1416000" y="1103400"/>
            <a:ext cx="9360000" cy="5673103"/>
            <a:chOff x="1284494" y="1103400"/>
            <a:chExt cx="9360000" cy="56731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308E41-5F35-36FD-400A-5C4E3861B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4494" y="2647815"/>
              <a:ext cx="5760000" cy="25842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02B699-1CD4-C91B-7612-77B850B1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4494" y="1103400"/>
              <a:ext cx="3600000" cy="5673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6475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Website Carbon Calculator:</a:t>
            </a:r>
            <a:r>
              <a:rPr lang="en-US" sz="3600">
                <a:ea typeface="+mj-lt"/>
                <a:cs typeface="+mj-lt"/>
              </a:rPr>
              <a:t> A+ Carbon Rating</a:t>
            </a:r>
            <a:endParaRPr lang="en-US" sz="3600">
              <a:ea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EEEA98-EDEE-05B4-6326-DEAA03D33FB0}"/>
              </a:ext>
            </a:extLst>
          </p:cNvPr>
          <p:cNvGrpSpPr/>
          <p:nvPr/>
        </p:nvGrpSpPr>
        <p:grpSpPr>
          <a:xfrm>
            <a:off x="348000" y="1726981"/>
            <a:ext cx="11496000" cy="3404037"/>
            <a:chOff x="360000" y="1726981"/>
            <a:chExt cx="11496000" cy="34040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94F193-CDF5-AB29-6CED-E54EB08A3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000" y="1726981"/>
              <a:ext cx="5760000" cy="34040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1347E7-AE6F-85B3-7B81-D6EAA91F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224931"/>
              <a:ext cx="5760000" cy="2408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7414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 err="1">
                <a:ea typeface="+mj-lt"/>
                <a:cs typeface="+mj-lt"/>
              </a:rPr>
              <a:t>Ecograder</a:t>
            </a:r>
            <a:r>
              <a:rPr lang="en-US" sz="3600" b="1">
                <a:ea typeface="+mj-lt"/>
                <a:cs typeface="+mj-lt"/>
              </a:rPr>
              <a:t>:</a:t>
            </a:r>
            <a:r>
              <a:rPr lang="en-US" sz="3600">
                <a:ea typeface="+mj-lt"/>
                <a:cs typeface="+mj-lt"/>
              </a:rPr>
              <a:t> 94 out of 100</a:t>
            </a:r>
            <a:endParaRPr lang="en-US" sz="3600">
              <a:ea typeface="Source Sans Pr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F413D1-0153-A9DC-DFF5-4812740940AA}"/>
              </a:ext>
            </a:extLst>
          </p:cNvPr>
          <p:cNvGrpSpPr/>
          <p:nvPr/>
        </p:nvGrpSpPr>
        <p:grpSpPr>
          <a:xfrm>
            <a:off x="336000" y="1257262"/>
            <a:ext cx="11520000" cy="4301708"/>
            <a:chOff x="538018" y="1257262"/>
            <a:chExt cx="11520000" cy="43017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01EAFC-FA48-86BD-58E8-BEDE33A58706}"/>
                </a:ext>
              </a:extLst>
            </p:cNvPr>
            <p:cNvGrpSpPr/>
            <p:nvPr/>
          </p:nvGrpSpPr>
          <p:grpSpPr>
            <a:xfrm>
              <a:off x="538018" y="1257262"/>
              <a:ext cx="5760000" cy="4301708"/>
              <a:chOff x="2496000" y="1313883"/>
              <a:chExt cx="5760000" cy="430170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427FFB5-0EC0-CED1-AAA7-FE2EA61F9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6000" y="1313883"/>
                <a:ext cx="5760000" cy="253465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4334549-D13D-AFCC-4999-77B74DFF3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6000" y="3848540"/>
                <a:ext cx="5760000" cy="176705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7BE4EA-F656-4BF9-27FB-AB3A9F0F8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8018" y="1402280"/>
              <a:ext cx="5760000" cy="376127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8C70EA-C341-D65B-82D0-B1D7FA527EB6}"/>
                </a:ext>
              </a:extLst>
            </p:cNvPr>
            <p:cNvSpPr/>
            <p:nvPr/>
          </p:nvSpPr>
          <p:spPr>
            <a:xfrm>
              <a:off x="6365878" y="3209525"/>
              <a:ext cx="5692140" cy="43895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3710994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 err="1">
                <a:ea typeface="+mj-lt"/>
                <a:cs typeface="+mj-lt"/>
              </a:rPr>
              <a:t>Ecograder</a:t>
            </a:r>
            <a:r>
              <a:rPr lang="en-US" sz="3600" b="1">
                <a:ea typeface="+mj-lt"/>
                <a:cs typeface="+mj-lt"/>
              </a:rPr>
              <a:t>:</a:t>
            </a:r>
            <a:r>
              <a:rPr lang="en-US" sz="3600">
                <a:ea typeface="+mj-lt"/>
                <a:cs typeface="+mj-lt"/>
              </a:rPr>
              <a:t> 94 out of 100</a:t>
            </a:r>
            <a:endParaRPr lang="en-US" sz="3600">
              <a:ea typeface="Source Sans Pr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519DEE-263B-4F02-FAEA-B709A72FFEFE}"/>
              </a:ext>
            </a:extLst>
          </p:cNvPr>
          <p:cNvGrpSpPr/>
          <p:nvPr/>
        </p:nvGrpSpPr>
        <p:grpSpPr>
          <a:xfrm>
            <a:off x="336000" y="1257262"/>
            <a:ext cx="11520000" cy="5379973"/>
            <a:chOff x="486090" y="1257262"/>
            <a:chExt cx="11520000" cy="53799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B05D59D-6257-BD77-D79F-00C3B9A4279F}"/>
                </a:ext>
              </a:extLst>
            </p:cNvPr>
            <p:cNvGrpSpPr/>
            <p:nvPr/>
          </p:nvGrpSpPr>
          <p:grpSpPr>
            <a:xfrm>
              <a:off x="486090" y="1257262"/>
              <a:ext cx="5760000" cy="5379973"/>
              <a:chOff x="6253983" y="1288927"/>
              <a:chExt cx="5400000" cy="53799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0AD61A0-01D6-0094-A5F5-12884FE24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53983" y="1288927"/>
                <a:ext cx="5400000" cy="354903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3FDC8D6-B893-0109-F6E7-4B3F44204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3983" y="4820991"/>
                <a:ext cx="5400000" cy="1847909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DF9F47-7D31-EDB5-1A00-ED4536516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6090" y="1257262"/>
              <a:ext cx="5760000" cy="1509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969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88FBE-92EF-043E-563A-2710C4B8A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257262"/>
            <a:ext cx="5157788" cy="432000"/>
          </a:xfrm>
        </p:spPr>
        <p:txBody>
          <a:bodyPr/>
          <a:lstStyle/>
          <a:p>
            <a:r>
              <a:rPr lang="en-MY"/>
              <a:t>1</a:t>
            </a:r>
            <a:r>
              <a:rPr lang="en-MY" baseline="30000"/>
              <a:t>st</a:t>
            </a:r>
            <a:r>
              <a:rPr lang="en-MY"/>
              <a:t> Test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5D396-355E-E5D2-0B78-819297140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0738"/>
            <a:ext cx="5157787" cy="3960000"/>
          </a:xfrm>
        </p:spPr>
        <p:txBody>
          <a:bodyPr>
            <a:normAutofit fontScale="62500" lnSpcReduction="20000"/>
          </a:bodyPr>
          <a:lstStyle/>
          <a:p>
            <a:r>
              <a:rPr lang="en-MY"/>
              <a:t>Beacon: </a:t>
            </a:r>
          </a:p>
          <a:p>
            <a:pPr lvl="1"/>
            <a:r>
              <a:rPr lang="en-MY"/>
              <a:t>Score: A+</a:t>
            </a:r>
          </a:p>
          <a:p>
            <a:pPr lvl="1"/>
            <a:r>
              <a:rPr lang="en-MY">
                <a:highlight>
                  <a:srgbClr val="00FF00"/>
                </a:highlight>
              </a:rPr>
              <a:t>Size (1</a:t>
            </a:r>
            <a:r>
              <a:rPr lang="en-MY" baseline="30000">
                <a:highlight>
                  <a:srgbClr val="00FF00"/>
                </a:highlight>
              </a:rPr>
              <a:t>st</a:t>
            </a:r>
            <a:r>
              <a:rPr lang="en-MY">
                <a:highlight>
                  <a:srgbClr val="00FF00"/>
                </a:highlight>
              </a:rPr>
              <a:t> Visit): 139.49 KB</a:t>
            </a:r>
          </a:p>
          <a:p>
            <a:pPr lvl="1"/>
            <a:r>
              <a:rPr lang="en-MY">
                <a:highlight>
                  <a:srgbClr val="00FF00"/>
                </a:highlight>
              </a:rPr>
              <a:t>Size (2</a:t>
            </a:r>
            <a:r>
              <a:rPr lang="en-MY" baseline="30000">
                <a:highlight>
                  <a:srgbClr val="00FF00"/>
                </a:highlight>
              </a:rPr>
              <a:t>nd</a:t>
            </a:r>
            <a:r>
              <a:rPr lang="en-MY">
                <a:highlight>
                  <a:srgbClr val="00FF00"/>
                </a:highlight>
              </a:rPr>
              <a:t> Visit): 2.36 KB</a:t>
            </a:r>
          </a:p>
          <a:p>
            <a:pPr lvl="1"/>
            <a:r>
              <a:rPr lang="en-MY"/>
              <a:t>0.043g Carbon 1</a:t>
            </a:r>
            <a:r>
              <a:rPr lang="en-MY" baseline="30000"/>
              <a:t>st</a:t>
            </a:r>
            <a:r>
              <a:rPr lang="en-MY"/>
              <a:t> visit</a:t>
            </a:r>
          </a:p>
          <a:p>
            <a:pPr lvl="1"/>
            <a:r>
              <a:rPr lang="en-MY"/>
              <a:t>0.001g Carbon 2</a:t>
            </a:r>
            <a:r>
              <a:rPr lang="en-MY" baseline="30000"/>
              <a:t>nd</a:t>
            </a:r>
            <a:r>
              <a:rPr lang="en-MY"/>
              <a:t> visit</a:t>
            </a:r>
          </a:p>
          <a:p>
            <a:r>
              <a:rPr lang="en-MY"/>
              <a:t>Website Carbon Calculator:</a:t>
            </a:r>
          </a:p>
          <a:p>
            <a:pPr lvl="1"/>
            <a:r>
              <a:rPr lang="en-MY"/>
              <a:t>Score: A+</a:t>
            </a:r>
          </a:p>
          <a:p>
            <a:pPr lvl="1"/>
            <a:r>
              <a:rPr lang="en-MY"/>
              <a:t>0.03g Carbon / visit</a:t>
            </a:r>
          </a:p>
          <a:p>
            <a:r>
              <a:rPr lang="en-MY" err="1"/>
              <a:t>Ecograder</a:t>
            </a:r>
            <a:r>
              <a:rPr lang="en-MY"/>
              <a:t>:</a:t>
            </a:r>
          </a:p>
          <a:p>
            <a:pPr lvl="1"/>
            <a:r>
              <a:rPr lang="en-MY"/>
              <a:t>Score: 94/100</a:t>
            </a:r>
          </a:p>
          <a:p>
            <a:pPr lvl="1"/>
            <a:r>
              <a:rPr lang="en-MY"/>
              <a:t>Page Weight: 142.93 KB </a:t>
            </a:r>
          </a:p>
          <a:p>
            <a:pPr lvl="1"/>
            <a:r>
              <a:rPr lang="en-MY"/>
              <a:t>0.04g Carbon / visit</a:t>
            </a:r>
          </a:p>
          <a:p>
            <a:r>
              <a:rPr lang="en-MY"/>
              <a:t>Lighthouse:</a:t>
            </a:r>
          </a:p>
          <a:p>
            <a:pPr lvl="1"/>
            <a:r>
              <a:rPr lang="en-MY">
                <a:highlight>
                  <a:srgbClr val="00FF00"/>
                </a:highlight>
              </a:rPr>
              <a:t>Performance: 89/100</a:t>
            </a:r>
          </a:p>
          <a:p>
            <a:pPr lvl="1"/>
            <a:r>
              <a:rPr lang="en-MY"/>
              <a:t>Others: 100/100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CAE1F-6DA9-C3A6-37BA-F64CC50E0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257262"/>
            <a:ext cx="5183188" cy="432000"/>
          </a:xfrm>
        </p:spPr>
        <p:txBody>
          <a:bodyPr/>
          <a:lstStyle/>
          <a:p>
            <a:r>
              <a:rPr lang="en-MY"/>
              <a:t>2</a:t>
            </a:r>
            <a:r>
              <a:rPr lang="en-MY" baseline="30000"/>
              <a:t>nd</a:t>
            </a:r>
            <a:r>
              <a:rPr lang="en-MY"/>
              <a:t> Test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775D0-01EA-1F23-8670-89E9806D6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820738"/>
            <a:ext cx="5183188" cy="3960000"/>
          </a:xfrm>
        </p:spPr>
        <p:txBody>
          <a:bodyPr>
            <a:normAutofit fontScale="62500" lnSpcReduction="20000"/>
          </a:bodyPr>
          <a:lstStyle/>
          <a:p>
            <a:r>
              <a:rPr lang="en-MY"/>
              <a:t>Beacon: </a:t>
            </a:r>
          </a:p>
          <a:p>
            <a:pPr lvl="1"/>
            <a:r>
              <a:rPr lang="en-MY"/>
              <a:t>Score: A+</a:t>
            </a:r>
          </a:p>
          <a:p>
            <a:pPr lvl="1"/>
            <a:r>
              <a:rPr lang="en-MY">
                <a:highlight>
                  <a:srgbClr val="FFFF00"/>
                </a:highlight>
              </a:rPr>
              <a:t>Size (1</a:t>
            </a:r>
            <a:r>
              <a:rPr lang="en-MY" baseline="30000">
                <a:highlight>
                  <a:srgbClr val="FFFF00"/>
                </a:highlight>
              </a:rPr>
              <a:t>st</a:t>
            </a:r>
            <a:r>
              <a:rPr lang="en-MY">
                <a:highlight>
                  <a:srgbClr val="FFFF00"/>
                </a:highlight>
              </a:rPr>
              <a:t> Visit): 139.73 KB</a:t>
            </a:r>
          </a:p>
          <a:p>
            <a:pPr lvl="1"/>
            <a:r>
              <a:rPr lang="en-MY">
                <a:highlight>
                  <a:srgbClr val="FFFF00"/>
                </a:highlight>
              </a:rPr>
              <a:t>Size (2</a:t>
            </a:r>
            <a:r>
              <a:rPr lang="en-MY" baseline="30000">
                <a:highlight>
                  <a:srgbClr val="FFFF00"/>
                </a:highlight>
              </a:rPr>
              <a:t>nd</a:t>
            </a:r>
            <a:r>
              <a:rPr lang="en-MY">
                <a:highlight>
                  <a:srgbClr val="FFFF00"/>
                </a:highlight>
              </a:rPr>
              <a:t> Visit): 2.42 KB</a:t>
            </a:r>
          </a:p>
          <a:p>
            <a:pPr lvl="1"/>
            <a:r>
              <a:rPr lang="en-MY"/>
              <a:t>0.043g Carbon 1</a:t>
            </a:r>
            <a:r>
              <a:rPr lang="en-MY" baseline="30000"/>
              <a:t>st</a:t>
            </a:r>
            <a:r>
              <a:rPr lang="en-MY"/>
              <a:t> visit</a:t>
            </a:r>
          </a:p>
          <a:p>
            <a:pPr lvl="1"/>
            <a:r>
              <a:rPr lang="en-MY"/>
              <a:t>0.001g Carbon 2</a:t>
            </a:r>
            <a:r>
              <a:rPr lang="en-MY" baseline="30000"/>
              <a:t>nd</a:t>
            </a:r>
            <a:r>
              <a:rPr lang="en-MY"/>
              <a:t> visit</a:t>
            </a:r>
          </a:p>
          <a:p>
            <a:r>
              <a:rPr lang="en-MY"/>
              <a:t>Website Carbon Calculator:</a:t>
            </a:r>
          </a:p>
          <a:p>
            <a:pPr lvl="1"/>
            <a:r>
              <a:rPr lang="en-MY"/>
              <a:t>Score: A+</a:t>
            </a:r>
          </a:p>
          <a:p>
            <a:pPr lvl="1"/>
            <a:r>
              <a:rPr lang="en-MY"/>
              <a:t>0.03g Carbon / visit</a:t>
            </a:r>
          </a:p>
          <a:p>
            <a:r>
              <a:rPr lang="en-MY" err="1"/>
              <a:t>Ecograder</a:t>
            </a:r>
            <a:r>
              <a:rPr lang="en-MY"/>
              <a:t>:</a:t>
            </a:r>
          </a:p>
          <a:p>
            <a:pPr lvl="1"/>
            <a:r>
              <a:rPr lang="en-MY"/>
              <a:t>Score: 94/100</a:t>
            </a:r>
          </a:p>
          <a:p>
            <a:pPr lvl="1"/>
            <a:r>
              <a:rPr lang="en-MY"/>
              <a:t>Page Weight: 142.93 KB </a:t>
            </a:r>
          </a:p>
          <a:p>
            <a:pPr lvl="1"/>
            <a:r>
              <a:rPr lang="en-MY"/>
              <a:t>0.04g Carbon / visit</a:t>
            </a:r>
          </a:p>
          <a:p>
            <a:r>
              <a:rPr lang="en-MY"/>
              <a:t>Lighthouse:</a:t>
            </a:r>
          </a:p>
          <a:p>
            <a:pPr lvl="1"/>
            <a:r>
              <a:rPr lang="en-MY">
                <a:highlight>
                  <a:srgbClr val="FFFF00"/>
                </a:highlight>
              </a:rPr>
              <a:t>Performance: 87/100</a:t>
            </a:r>
          </a:p>
          <a:p>
            <a:pPr lvl="1"/>
            <a:r>
              <a:rPr lang="en-MY"/>
              <a:t>Others: 100/100</a:t>
            </a:r>
          </a:p>
          <a:p>
            <a:endParaRPr lang="en-MY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9D7DCD-8952-2F9E-7695-0258834385E9}"/>
              </a:ext>
            </a:extLst>
          </p:cNvPr>
          <p:cNvSpPr txBox="1">
            <a:spLocks/>
          </p:cNvSpPr>
          <p:nvPr/>
        </p:nvSpPr>
        <p:spPr>
          <a:xfrm>
            <a:off x="838199" y="357262"/>
            <a:ext cx="1081578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ea typeface="+mj-lt"/>
                <a:cs typeface="+mj-lt"/>
              </a:rPr>
              <a:t>Summary: </a:t>
            </a:r>
            <a:r>
              <a:rPr lang="en-US" sz="3600">
                <a:ea typeface="+mj-lt"/>
                <a:cs typeface="+mj-lt"/>
              </a:rPr>
              <a:t>Carbon Footprint Testing Frontend</a:t>
            </a:r>
            <a:endParaRPr lang="en-US" sz="3600">
              <a:ea typeface="Source Sans Pro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6F6B3A-3B65-D655-78EF-90873E2CFDAE}"/>
              </a:ext>
            </a:extLst>
          </p:cNvPr>
          <p:cNvCxnSpPr>
            <a:cxnSpLocks/>
          </p:cNvCxnSpPr>
          <p:nvPr/>
        </p:nvCxnSpPr>
        <p:spPr>
          <a:xfrm>
            <a:off x="3783106" y="2492188"/>
            <a:ext cx="258183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5B79AE-A679-F83F-E622-3A5536BEE22D}"/>
              </a:ext>
            </a:extLst>
          </p:cNvPr>
          <p:cNvCxnSpPr>
            <a:cxnSpLocks/>
          </p:cNvCxnSpPr>
          <p:nvPr/>
        </p:nvCxnSpPr>
        <p:spPr>
          <a:xfrm>
            <a:off x="3693459" y="5363403"/>
            <a:ext cx="283284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A62B386B-2192-F145-34A5-8C8D5DF6B050}"/>
              </a:ext>
            </a:extLst>
          </p:cNvPr>
          <p:cNvSpPr txBox="1">
            <a:spLocks/>
          </p:cNvSpPr>
          <p:nvPr/>
        </p:nvSpPr>
        <p:spPr>
          <a:xfrm>
            <a:off x="838199" y="5769735"/>
            <a:ext cx="10215284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ea typeface="+mj-lt"/>
                <a:cs typeface="+mj-lt"/>
              </a:rPr>
              <a:t>Conclusion:</a:t>
            </a:r>
            <a:r>
              <a:rPr lang="en-US" sz="2400" dirty="0">
                <a:ea typeface="+mj-lt"/>
                <a:cs typeface="+mj-lt"/>
              </a:rPr>
              <a:t> With more contracts, the website is now larger, with worse performance in Lighthouse. This is expected behavior.</a:t>
            </a:r>
            <a:endParaRPr lang="en-US" sz="2400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73750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45329256-F0D3-A0CD-9D87-DFC44076E3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40" y="1257262"/>
            <a:ext cx="81275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 fontScale="90000"/>
          </a:bodyPr>
          <a:lstStyle/>
          <a:p>
            <a:r>
              <a:rPr lang="en-US" sz="3600" b="1">
                <a:ea typeface="+mj-lt"/>
                <a:cs typeface="+mj-lt"/>
              </a:rPr>
              <a:t>Power Consumption:</a:t>
            </a:r>
            <a:r>
              <a:rPr lang="en-US" sz="3600">
                <a:ea typeface="+mj-lt"/>
                <a:cs typeface="+mj-lt"/>
              </a:rPr>
              <a:t> Reload website 11 times in &lt;40 seconds</a:t>
            </a:r>
            <a:endParaRPr lang="en-US" sz="3600">
              <a:ea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5DE727-3613-4293-296E-E0F847DB1835}"/>
              </a:ext>
            </a:extLst>
          </p:cNvPr>
          <p:cNvSpPr/>
          <p:nvPr/>
        </p:nvSpPr>
        <p:spPr>
          <a:xfrm>
            <a:off x="3000653" y="5836024"/>
            <a:ext cx="2367378" cy="41237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2E8F9-A25E-9256-7DF6-ED7370D2309E}"/>
              </a:ext>
            </a:extLst>
          </p:cNvPr>
          <p:cNvSpPr/>
          <p:nvPr/>
        </p:nvSpPr>
        <p:spPr>
          <a:xfrm>
            <a:off x="6650466" y="5679499"/>
            <a:ext cx="3076239" cy="56890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BC07D-CDA7-A966-C538-681ECECA30AF}"/>
              </a:ext>
            </a:extLst>
          </p:cNvPr>
          <p:cNvSpPr/>
          <p:nvPr/>
        </p:nvSpPr>
        <p:spPr>
          <a:xfrm>
            <a:off x="6650466" y="3198480"/>
            <a:ext cx="2852121" cy="41237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886E9-8ADE-8753-9654-17A609AE74C1}"/>
              </a:ext>
            </a:extLst>
          </p:cNvPr>
          <p:cNvSpPr/>
          <p:nvPr/>
        </p:nvSpPr>
        <p:spPr>
          <a:xfrm>
            <a:off x="2689413" y="3198480"/>
            <a:ext cx="3505199" cy="4367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4D5DCF7-FF57-9A44-42D2-82D98D8A5385}"/>
              </a:ext>
            </a:extLst>
          </p:cNvPr>
          <p:cNvSpPr/>
          <p:nvPr/>
        </p:nvSpPr>
        <p:spPr>
          <a:xfrm>
            <a:off x="2635558" y="1509600"/>
            <a:ext cx="627595" cy="2228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FD8012-F53A-D4F8-99DE-E073C2F17449}"/>
              </a:ext>
            </a:extLst>
          </p:cNvPr>
          <p:cNvSpPr/>
          <p:nvPr/>
        </p:nvSpPr>
        <p:spPr>
          <a:xfrm>
            <a:off x="6571128" y="1509598"/>
            <a:ext cx="556097" cy="22286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142A16-FCCC-858E-E9AB-23A1A791D8B1}"/>
              </a:ext>
            </a:extLst>
          </p:cNvPr>
          <p:cNvSpPr/>
          <p:nvPr/>
        </p:nvSpPr>
        <p:spPr>
          <a:xfrm>
            <a:off x="2635558" y="4019718"/>
            <a:ext cx="950324" cy="2228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3A0543-2CDE-3587-5752-5AE38BA7FF33}"/>
              </a:ext>
            </a:extLst>
          </p:cNvPr>
          <p:cNvSpPr/>
          <p:nvPr/>
        </p:nvSpPr>
        <p:spPr>
          <a:xfrm>
            <a:off x="6650467" y="4019718"/>
            <a:ext cx="556098" cy="2228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15958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Power Consumption:</a:t>
            </a:r>
            <a:r>
              <a:rPr lang="en-US" sz="3600">
                <a:ea typeface="+mj-lt"/>
                <a:cs typeface="+mj-lt"/>
              </a:rPr>
              <a:t> Min 1.96 W, Max 4.97 W</a:t>
            </a:r>
            <a:endParaRPr lang="en-US" sz="3600">
              <a:ea typeface="Source Sans Pro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6D710D3-FD85-B211-EB12-6F78E13A5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94" y="1257262"/>
            <a:ext cx="1015701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328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0064-B525-8C9D-BB7D-11DB6A4D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/>
              <a:t>3rd Testing: Frontend</a:t>
            </a:r>
            <a:br>
              <a:rPr lang="en-MY"/>
            </a:br>
            <a:br>
              <a:rPr lang="en-MY"/>
            </a:br>
            <a:r>
              <a:rPr lang="en-MY" sz="3600"/>
              <a:t>13 Contracts: 5</a:t>
            </a:r>
            <a:r>
              <a:rPr lang="en-MY" sz="3600">
                <a:solidFill>
                  <a:schemeClr val="tx1"/>
                </a:solidFill>
              </a:rPr>
              <a:t> Sent, 8 Received</a:t>
            </a:r>
            <a:br>
              <a:rPr lang="en-MY" sz="3200"/>
            </a:br>
            <a:r>
              <a:rPr lang="en-MY" sz="3600"/>
              <a:t>[Changed Frontend Display, Backend Processing]</a:t>
            </a:r>
            <a:br>
              <a:rPr lang="en-MY" sz="3600"/>
            </a:br>
            <a:endParaRPr lang="en-MY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1DEC-9314-3C4C-C881-EDC662652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>
                <a:solidFill>
                  <a:schemeClr val="tx1"/>
                </a:solidFill>
              </a:rPr>
              <a:t>Frontend Web on Chrome 128.0.6613.85 (Official Build) (64-bit), no extensions</a:t>
            </a:r>
          </a:p>
          <a:p>
            <a:r>
              <a:rPr lang="en-MY">
                <a:solidFill>
                  <a:schemeClr val="tx1"/>
                </a:solidFill>
              </a:rPr>
              <a:t>Wednesday, 28 August 2024</a:t>
            </a:r>
          </a:p>
        </p:txBody>
      </p:sp>
    </p:spTree>
    <p:extLst>
      <p:ext uri="{BB962C8B-B14F-4D97-AF65-F5344CB8AC3E}">
        <p14:creationId xmlns:p14="http://schemas.microsoft.com/office/powerpoint/2010/main" val="24837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Frontend Web: </a:t>
            </a:r>
            <a:r>
              <a:rPr lang="en-US" sz="3600">
                <a:ea typeface="+mj-lt"/>
                <a:cs typeface="+mj-lt"/>
              </a:rPr>
              <a:t>Wallet Balance and Transaction History</a:t>
            </a:r>
            <a:endParaRPr lang="en-US" sz="3600">
              <a:ea typeface="Source Sans Pr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B7DB71-CF3F-7F14-4CF1-66BF29F20003}"/>
              </a:ext>
            </a:extLst>
          </p:cNvPr>
          <p:cNvGrpSpPr/>
          <p:nvPr/>
        </p:nvGrpSpPr>
        <p:grpSpPr>
          <a:xfrm>
            <a:off x="321694" y="1658777"/>
            <a:ext cx="11548612" cy="4603587"/>
            <a:chOff x="307388" y="1658777"/>
            <a:chExt cx="11548612" cy="46035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0CF164-D588-7D34-0AE1-8F8DA103EE56}"/>
                </a:ext>
              </a:extLst>
            </p:cNvPr>
            <p:cNvGrpSpPr/>
            <p:nvPr/>
          </p:nvGrpSpPr>
          <p:grpSpPr>
            <a:xfrm>
              <a:off x="307388" y="1658777"/>
              <a:ext cx="5760000" cy="4603587"/>
              <a:chOff x="307388" y="1658777"/>
              <a:chExt cx="5760000" cy="460358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5D9DC8C-42B3-0242-32DD-74648BCC9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7388" y="1658777"/>
                <a:ext cx="5760000" cy="193486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0232025-624F-2991-1B9A-2F8ECFF6B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388" y="3593638"/>
                <a:ext cx="5760000" cy="2668726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3CFCBA-A7D2-DE36-6EB7-B2937B14E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658777"/>
              <a:ext cx="5760000" cy="313614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C000989-2CB4-2B5F-7749-1C0B19E47BDC}"/>
              </a:ext>
            </a:extLst>
          </p:cNvPr>
          <p:cNvSpPr/>
          <p:nvPr/>
        </p:nvSpPr>
        <p:spPr>
          <a:xfrm flipH="1" flipV="1">
            <a:off x="439270" y="4195481"/>
            <a:ext cx="1801905" cy="22142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EC2D53-CE48-1B4B-2EC5-79993CE0FC86}"/>
              </a:ext>
            </a:extLst>
          </p:cNvPr>
          <p:cNvSpPr/>
          <p:nvPr/>
        </p:nvSpPr>
        <p:spPr>
          <a:xfrm>
            <a:off x="6124614" y="1553188"/>
            <a:ext cx="1961551" cy="32417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1324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Recap: </a:t>
            </a:r>
            <a:r>
              <a:rPr lang="en-US" sz="3600">
                <a:ea typeface="+mj-lt"/>
                <a:cs typeface="+mj-lt"/>
              </a:rPr>
              <a:t>User Sequence Diagram</a:t>
            </a:r>
            <a:endParaRPr lang="en-US" sz="3600">
              <a:ea typeface="Source Sans Pro"/>
            </a:endParaRPr>
          </a:p>
        </p:txBody>
      </p:sp>
      <p:pic>
        <p:nvPicPr>
          <p:cNvPr id="3" name="Picture 2" descr="A diagram of a contract&#10;&#10;Description automatically generated">
            <a:extLst>
              <a:ext uri="{FF2B5EF4-FFF2-40B4-BE49-F238E27FC236}">
                <a16:creationId xmlns:a16="http://schemas.microsoft.com/office/drawing/2014/main" id="{DCAEE65D-44FB-2608-33F4-62CBAA8B2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93" y="1265125"/>
            <a:ext cx="8790214" cy="521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62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Lighthouse:</a:t>
            </a:r>
            <a:r>
              <a:rPr lang="en-US" sz="3600">
                <a:ea typeface="+mj-lt"/>
                <a:cs typeface="+mj-lt"/>
              </a:rPr>
              <a:t> Mostly Green</a:t>
            </a:r>
            <a:endParaRPr lang="en-US" sz="3600">
              <a:ea typeface="Source Sans Pro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7307FB-2EFA-FFD0-6F34-8997283B986B}"/>
              </a:ext>
            </a:extLst>
          </p:cNvPr>
          <p:cNvGrpSpPr/>
          <p:nvPr/>
        </p:nvGrpSpPr>
        <p:grpSpPr>
          <a:xfrm>
            <a:off x="336000" y="1484640"/>
            <a:ext cx="11520000" cy="4696724"/>
            <a:chOff x="336000" y="1484640"/>
            <a:chExt cx="11520000" cy="46967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836BF7-2C5E-6FE2-7D2E-0FDCBD34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000" y="1484640"/>
              <a:ext cx="5760000" cy="19274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C549DB-AE84-CFCB-BAB4-2F52FB639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484640"/>
              <a:ext cx="5760000" cy="46967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1B501C-3B45-13E8-80E8-ED757F84A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000" y="3412067"/>
              <a:ext cx="5760000" cy="1539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881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Digital Beacon:</a:t>
            </a:r>
            <a:r>
              <a:rPr lang="en-US" sz="3600">
                <a:ea typeface="+mj-lt"/>
                <a:cs typeface="+mj-lt"/>
              </a:rPr>
              <a:t> A+ Carbon Footprint</a:t>
            </a:r>
            <a:endParaRPr lang="en-US" sz="3600">
              <a:ea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9A2B64-7010-3B6D-F7CE-34DEB11598F8}"/>
              </a:ext>
            </a:extLst>
          </p:cNvPr>
          <p:cNvGrpSpPr/>
          <p:nvPr/>
        </p:nvGrpSpPr>
        <p:grpSpPr>
          <a:xfrm>
            <a:off x="1416000" y="1157421"/>
            <a:ext cx="9360000" cy="5595429"/>
            <a:chOff x="1284494" y="1157421"/>
            <a:chExt cx="9360000" cy="55954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3EFE12-A7FE-C184-4D42-B2716C109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4494" y="2142803"/>
              <a:ext cx="5760000" cy="25723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63FA39-1292-AC03-32F7-2EEBB3B5C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4494" y="1157421"/>
              <a:ext cx="3600000" cy="5595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125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Website Carbon Calculator:</a:t>
            </a:r>
            <a:r>
              <a:rPr lang="en-US" sz="3600">
                <a:ea typeface="+mj-lt"/>
                <a:cs typeface="+mj-lt"/>
              </a:rPr>
              <a:t> A+ Carbon Rating</a:t>
            </a:r>
            <a:endParaRPr lang="en-US" sz="3600">
              <a:ea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EEEA98-EDEE-05B4-6326-DEAA03D33FB0}"/>
              </a:ext>
            </a:extLst>
          </p:cNvPr>
          <p:cNvGrpSpPr/>
          <p:nvPr/>
        </p:nvGrpSpPr>
        <p:grpSpPr>
          <a:xfrm>
            <a:off x="348000" y="1726981"/>
            <a:ext cx="11496000" cy="3404037"/>
            <a:chOff x="360000" y="1726981"/>
            <a:chExt cx="11496000" cy="34040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94F193-CDF5-AB29-6CED-E54EB08A3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000" y="1726981"/>
              <a:ext cx="5760000" cy="34040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1347E7-AE6F-85B3-7B81-D6EAA91F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224931"/>
              <a:ext cx="5760000" cy="2408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445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 err="1">
                <a:ea typeface="+mj-lt"/>
                <a:cs typeface="+mj-lt"/>
              </a:rPr>
              <a:t>Ecograder</a:t>
            </a:r>
            <a:r>
              <a:rPr lang="en-US" sz="3600" b="1">
                <a:ea typeface="+mj-lt"/>
                <a:cs typeface="+mj-lt"/>
              </a:rPr>
              <a:t>:</a:t>
            </a:r>
            <a:r>
              <a:rPr lang="en-US" sz="3600">
                <a:ea typeface="+mj-lt"/>
                <a:cs typeface="+mj-lt"/>
              </a:rPr>
              <a:t> 94 out of 100</a:t>
            </a:r>
            <a:endParaRPr lang="en-US" sz="3600">
              <a:ea typeface="Source Sans Pro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E5AB67-A978-0795-FD53-4F466E41EA2B}"/>
              </a:ext>
            </a:extLst>
          </p:cNvPr>
          <p:cNvGrpSpPr/>
          <p:nvPr/>
        </p:nvGrpSpPr>
        <p:grpSpPr>
          <a:xfrm>
            <a:off x="336000" y="1257262"/>
            <a:ext cx="11520000" cy="4301708"/>
            <a:chOff x="538018" y="1257262"/>
            <a:chExt cx="11520000" cy="43017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01EAFC-FA48-86BD-58E8-BEDE33A58706}"/>
                </a:ext>
              </a:extLst>
            </p:cNvPr>
            <p:cNvGrpSpPr/>
            <p:nvPr/>
          </p:nvGrpSpPr>
          <p:grpSpPr>
            <a:xfrm>
              <a:off x="538018" y="1257262"/>
              <a:ext cx="5760000" cy="4301708"/>
              <a:chOff x="2496000" y="1313883"/>
              <a:chExt cx="5760000" cy="430170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427FFB5-0EC0-CED1-AAA7-FE2EA61F9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6000" y="1313883"/>
                <a:ext cx="5760000" cy="253465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4334549-D13D-AFCC-4999-77B74DFF3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6000" y="3848540"/>
                <a:ext cx="5760000" cy="176705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7BE4EA-F656-4BF9-27FB-AB3A9F0F8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8018" y="1402280"/>
              <a:ext cx="5760000" cy="3761276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F8C70EA-C341-D65B-82D0-B1D7FA527EB6}"/>
              </a:ext>
            </a:extLst>
          </p:cNvPr>
          <p:cNvSpPr/>
          <p:nvPr/>
        </p:nvSpPr>
        <p:spPr>
          <a:xfrm>
            <a:off x="6129930" y="3209525"/>
            <a:ext cx="5692140" cy="4389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982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 err="1">
                <a:ea typeface="+mj-lt"/>
                <a:cs typeface="+mj-lt"/>
              </a:rPr>
              <a:t>Ecograder</a:t>
            </a:r>
            <a:r>
              <a:rPr lang="en-US" sz="3600" b="1">
                <a:ea typeface="+mj-lt"/>
                <a:cs typeface="+mj-lt"/>
              </a:rPr>
              <a:t>:</a:t>
            </a:r>
            <a:r>
              <a:rPr lang="en-US" sz="3600">
                <a:ea typeface="+mj-lt"/>
                <a:cs typeface="+mj-lt"/>
              </a:rPr>
              <a:t> 94 out of 100</a:t>
            </a:r>
            <a:endParaRPr lang="en-US" sz="3600">
              <a:ea typeface="Source Sans 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197FC0-66E5-3AFE-1D03-F50D2C5BA13A}"/>
              </a:ext>
            </a:extLst>
          </p:cNvPr>
          <p:cNvGrpSpPr/>
          <p:nvPr/>
        </p:nvGrpSpPr>
        <p:grpSpPr>
          <a:xfrm>
            <a:off x="336000" y="1257262"/>
            <a:ext cx="11520000" cy="5379973"/>
            <a:chOff x="486090" y="1257262"/>
            <a:chExt cx="11520000" cy="53799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B05D59D-6257-BD77-D79F-00C3B9A4279F}"/>
                </a:ext>
              </a:extLst>
            </p:cNvPr>
            <p:cNvGrpSpPr/>
            <p:nvPr/>
          </p:nvGrpSpPr>
          <p:grpSpPr>
            <a:xfrm>
              <a:off x="486090" y="1257262"/>
              <a:ext cx="5760000" cy="5379973"/>
              <a:chOff x="6253983" y="1288927"/>
              <a:chExt cx="5400000" cy="53799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0AD61A0-01D6-0094-A5F5-12884FE24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53983" y="1288927"/>
                <a:ext cx="5400000" cy="354903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3FDC8D6-B893-0109-F6E7-4B3F44204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3983" y="4820991"/>
                <a:ext cx="5400000" cy="1847909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DF9F47-7D31-EDB5-1A00-ED4536516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6090" y="1257262"/>
              <a:ext cx="5760000" cy="1509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308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88FBE-92EF-043E-563A-2710C4B8A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257262"/>
            <a:ext cx="5157788" cy="432000"/>
          </a:xfrm>
        </p:spPr>
        <p:txBody>
          <a:bodyPr/>
          <a:lstStyle/>
          <a:p>
            <a:r>
              <a:rPr lang="en-MY"/>
              <a:t>2</a:t>
            </a:r>
            <a:r>
              <a:rPr lang="en-MY" baseline="30000"/>
              <a:t>nd</a:t>
            </a:r>
            <a:r>
              <a:rPr lang="en-MY"/>
              <a:t> Test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5D396-355E-E5D2-0B78-819297140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0738"/>
            <a:ext cx="5157787" cy="3960000"/>
          </a:xfrm>
        </p:spPr>
        <p:txBody>
          <a:bodyPr>
            <a:normAutofit fontScale="62500" lnSpcReduction="20000"/>
          </a:bodyPr>
          <a:lstStyle/>
          <a:p>
            <a:r>
              <a:rPr lang="en-MY" dirty="0"/>
              <a:t>Beacon: </a:t>
            </a:r>
          </a:p>
          <a:p>
            <a:pPr lvl="1"/>
            <a:r>
              <a:rPr lang="en-MY" dirty="0"/>
              <a:t>Score: A+</a:t>
            </a:r>
          </a:p>
          <a:p>
            <a:pPr lvl="1"/>
            <a:r>
              <a:rPr lang="en-MY" dirty="0">
                <a:highlight>
                  <a:srgbClr val="FFFF00"/>
                </a:highlight>
              </a:rPr>
              <a:t>Size (1</a:t>
            </a:r>
            <a:r>
              <a:rPr lang="en-MY" baseline="30000" dirty="0">
                <a:highlight>
                  <a:srgbClr val="FFFF00"/>
                </a:highlight>
              </a:rPr>
              <a:t>st</a:t>
            </a:r>
            <a:r>
              <a:rPr lang="en-MY" dirty="0">
                <a:highlight>
                  <a:srgbClr val="FFFF00"/>
                </a:highlight>
              </a:rPr>
              <a:t> Visit): 139.73 KB</a:t>
            </a:r>
          </a:p>
          <a:p>
            <a:pPr lvl="1"/>
            <a:r>
              <a:rPr lang="en-MY" dirty="0"/>
              <a:t>Size (2</a:t>
            </a:r>
            <a:r>
              <a:rPr lang="en-MY" baseline="30000" dirty="0"/>
              <a:t>nd</a:t>
            </a:r>
            <a:r>
              <a:rPr lang="en-MY" dirty="0"/>
              <a:t> Visit): 2.42 KB</a:t>
            </a:r>
          </a:p>
          <a:p>
            <a:pPr lvl="1"/>
            <a:r>
              <a:rPr lang="en-MY" dirty="0"/>
              <a:t>0.043g Carbon 1</a:t>
            </a:r>
            <a:r>
              <a:rPr lang="en-MY" baseline="30000" dirty="0"/>
              <a:t>st</a:t>
            </a:r>
            <a:r>
              <a:rPr lang="en-MY" dirty="0"/>
              <a:t> visit</a:t>
            </a:r>
          </a:p>
          <a:p>
            <a:pPr lvl="1"/>
            <a:r>
              <a:rPr lang="en-MY" dirty="0"/>
              <a:t>0.001g Carbon 2</a:t>
            </a:r>
            <a:r>
              <a:rPr lang="en-MY" baseline="30000" dirty="0"/>
              <a:t>nd</a:t>
            </a:r>
            <a:r>
              <a:rPr lang="en-MY" dirty="0"/>
              <a:t> visit</a:t>
            </a:r>
          </a:p>
          <a:p>
            <a:r>
              <a:rPr lang="en-MY" dirty="0"/>
              <a:t>Website Carbon Calculator:</a:t>
            </a:r>
          </a:p>
          <a:p>
            <a:pPr lvl="1"/>
            <a:r>
              <a:rPr lang="en-MY" dirty="0"/>
              <a:t>Score: A+</a:t>
            </a:r>
          </a:p>
          <a:p>
            <a:pPr lvl="1"/>
            <a:r>
              <a:rPr lang="en-MY" dirty="0"/>
              <a:t>0.03g Carbon / visit</a:t>
            </a:r>
          </a:p>
          <a:p>
            <a:r>
              <a:rPr lang="en-MY" dirty="0" err="1"/>
              <a:t>Ecograder</a:t>
            </a:r>
            <a:r>
              <a:rPr lang="en-MY" dirty="0"/>
              <a:t>:</a:t>
            </a:r>
          </a:p>
          <a:p>
            <a:pPr lvl="1"/>
            <a:r>
              <a:rPr lang="en-MY" dirty="0"/>
              <a:t>Score: 94/100</a:t>
            </a:r>
          </a:p>
          <a:p>
            <a:pPr lvl="1"/>
            <a:r>
              <a:rPr lang="en-MY" dirty="0"/>
              <a:t>Page Weight: 142.93 KB </a:t>
            </a:r>
          </a:p>
          <a:p>
            <a:pPr lvl="1"/>
            <a:r>
              <a:rPr lang="en-MY" dirty="0"/>
              <a:t>0.04g Carbon / visit</a:t>
            </a:r>
          </a:p>
          <a:p>
            <a:r>
              <a:rPr lang="en-MY" dirty="0"/>
              <a:t>Lighthouse:</a:t>
            </a:r>
          </a:p>
          <a:p>
            <a:pPr lvl="1"/>
            <a:r>
              <a:rPr lang="en-MY" dirty="0">
                <a:highlight>
                  <a:srgbClr val="FFFF00"/>
                </a:highlight>
              </a:rPr>
              <a:t>Performance: 87/100</a:t>
            </a:r>
          </a:p>
          <a:p>
            <a:pPr lvl="1"/>
            <a:r>
              <a:rPr lang="en-MY" dirty="0"/>
              <a:t>Others: 100/100</a:t>
            </a:r>
          </a:p>
          <a:p>
            <a:endParaRPr lang="en-MY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CAE1F-6DA9-C3A6-37BA-F64CC50E0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257262"/>
            <a:ext cx="5183188" cy="432000"/>
          </a:xfrm>
        </p:spPr>
        <p:txBody>
          <a:bodyPr/>
          <a:lstStyle/>
          <a:p>
            <a:r>
              <a:rPr lang="en-MY"/>
              <a:t>3</a:t>
            </a:r>
            <a:r>
              <a:rPr lang="en-MY" baseline="30000"/>
              <a:t>rd</a:t>
            </a:r>
            <a:r>
              <a:rPr lang="en-MY"/>
              <a:t> Test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775D0-01EA-1F23-8670-89E9806D6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820738"/>
            <a:ext cx="5183188" cy="3960000"/>
          </a:xfrm>
        </p:spPr>
        <p:txBody>
          <a:bodyPr>
            <a:normAutofit fontScale="62500" lnSpcReduction="20000"/>
          </a:bodyPr>
          <a:lstStyle/>
          <a:p>
            <a:r>
              <a:rPr lang="en-MY"/>
              <a:t>Beacon: </a:t>
            </a:r>
          </a:p>
          <a:p>
            <a:pPr lvl="1"/>
            <a:r>
              <a:rPr lang="en-MY"/>
              <a:t>Score: A+</a:t>
            </a:r>
          </a:p>
          <a:p>
            <a:pPr lvl="1"/>
            <a:r>
              <a:rPr lang="en-MY">
                <a:highlight>
                  <a:srgbClr val="00FF00"/>
                </a:highlight>
              </a:rPr>
              <a:t>Size (1</a:t>
            </a:r>
            <a:r>
              <a:rPr lang="en-MY" baseline="30000">
                <a:highlight>
                  <a:srgbClr val="00FF00"/>
                </a:highlight>
              </a:rPr>
              <a:t>st</a:t>
            </a:r>
            <a:r>
              <a:rPr lang="en-MY">
                <a:highlight>
                  <a:srgbClr val="00FF00"/>
                </a:highlight>
              </a:rPr>
              <a:t> Visit): 139.36 KB</a:t>
            </a:r>
          </a:p>
          <a:p>
            <a:pPr lvl="1"/>
            <a:r>
              <a:rPr lang="en-MY"/>
              <a:t>Size (2</a:t>
            </a:r>
            <a:r>
              <a:rPr lang="en-MY" baseline="30000"/>
              <a:t>nd</a:t>
            </a:r>
            <a:r>
              <a:rPr lang="en-MY"/>
              <a:t> Visit): 2.42 KB</a:t>
            </a:r>
          </a:p>
          <a:p>
            <a:pPr lvl="1"/>
            <a:r>
              <a:rPr lang="en-MY"/>
              <a:t>0.043g Carbon 1</a:t>
            </a:r>
            <a:r>
              <a:rPr lang="en-MY" baseline="30000"/>
              <a:t>st</a:t>
            </a:r>
            <a:r>
              <a:rPr lang="en-MY"/>
              <a:t> visit</a:t>
            </a:r>
          </a:p>
          <a:p>
            <a:pPr lvl="1"/>
            <a:r>
              <a:rPr lang="en-MY"/>
              <a:t>0.001g Carbon 2</a:t>
            </a:r>
            <a:r>
              <a:rPr lang="en-MY" baseline="30000"/>
              <a:t>nd</a:t>
            </a:r>
            <a:r>
              <a:rPr lang="en-MY"/>
              <a:t> visit</a:t>
            </a:r>
          </a:p>
          <a:p>
            <a:r>
              <a:rPr lang="en-MY"/>
              <a:t>Website Carbon Calculator:</a:t>
            </a:r>
          </a:p>
          <a:p>
            <a:pPr lvl="1"/>
            <a:r>
              <a:rPr lang="en-MY"/>
              <a:t>Score: A+</a:t>
            </a:r>
          </a:p>
          <a:p>
            <a:pPr lvl="1"/>
            <a:r>
              <a:rPr lang="en-MY"/>
              <a:t>0.03g Carbon / visit</a:t>
            </a:r>
          </a:p>
          <a:p>
            <a:r>
              <a:rPr lang="en-MY" err="1"/>
              <a:t>Ecograder</a:t>
            </a:r>
            <a:r>
              <a:rPr lang="en-MY"/>
              <a:t>:</a:t>
            </a:r>
          </a:p>
          <a:p>
            <a:pPr lvl="1"/>
            <a:r>
              <a:rPr lang="en-MY"/>
              <a:t>Score: 94/100</a:t>
            </a:r>
          </a:p>
          <a:p>
            <a:pPr lvl="1"/>
            <a:r>
              <a:rPr lang="en-MY"/>
              <a:t>Page Weight: 142.93 KB </a:t>
            </a:r>
          </a:p>
          <a:p>
            <a:pPr lvl="1"/>
            <a:r>
              <a:rPr lang="en-MY"/>
              <a:t>0.04g Carbon / visit</a:t>
            </a:r>
          </a:p>
          <a:p>
            <a:r>
              <a:rPr lang="en-MY"/>
              <a:t>Lighthouse:</a:t>
            </a:r>
          </a:p>
          <a:p>
            <a:pPr lvl="1"/>
            <a:r>
              <a:rPr lang="en-MY">
                <a:highlight>
                  <a:srgbClr val="00FF00"/>
                </a:highlight>
              </a:rPr>
              <a:t>Performance: 97/100</a:t>
            </a:r>
          </a:p>
          <a:p>
            <a:pPr lvl="1"/>
            <a:r>
              <a:rPr lang="en-MY"/>
              <a:t>Others: 100/100, SEO: 91/100 (not relevant)</a:t>
            </a:r>
          </a:p>
          <a:p>
            <a:endParaRPr lang="en-MY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9D7DCD-8952-2F9E-7695-0258834385E9}"/>
              </a:ext>
            </a:extLst>
          </p:cNvPr>
          <p:cNvSpPr txBox="1">
            <a:spLocks/>
          </p:cNvSpPr>
          <p:nvPr/>
        </p:nvSpPr>
        <p:spPr>
          <a:xfrm>
            <a:off x="838199" y="357262"/>
            <a:ext cx="1081578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ea typeface="+mj-lt"/>
                <a:cs typeface="+mj-lt"/>
              </a:rPr>
              <a:t>Summary:</a:t>
            </a:r>
            <a:r>
              <a:rPr lang="en-US" sz="3600">
                <a:ea typeface="+mj-lt"/>
                <a:cs typeface="+mj-lt"/>
              </a:rPr>
              <a:t> Carbon Footprint Testing Frontend</a:t>
            </a:r>
            <a:endParaRPr lang="en-US" sz="3600">
              <a:ea typeface="Source Sans Pro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F169E7C-D8F5-6B3C-02F7-3F6AF41AEC61}"/>
              </a:ext>
            </a:extLst>
          </p:cNvPr>
          <p:cNvCxnSpPr>
            <a:cxnSpLocks/>
          </p:cNvCxnSpPr>
          <p:nvPr/>
        </p:nvCxnSpPr>
        <p:spPr>
          <a:xfrm>
            <a:off x="3639312" y="2386405"/>
            <a:ext cx="303939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6DB5C9-0C70-7512-7541-D7E4AE638A72}"/>
              </a:ext>
            </a:extLst>
          </p:cNvPr>
          <p:cNvCxnSpPr>
            <a:cxnSpLocks/>
          </p:cNvCxnSpPr>
          <p:nvPr/>
        </p:nvCxnSpPr>
        <p:spPr>
          <a:xfrm>
            <a:off x="3541059" y="5357308"/>
            <a:ext cx="307489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A807561A-42DC-4323-3F48-AFBCC6B37DB5}"/>
              </a:ext>
            </a:extLst>
          </p:cNvPr>
          <p:cNvSpPr txBox="1">
            <a:spLocks/>
          </p:cNvSpPr>
          <p:nvPr/>
        </p:nvSpPr>
        <p:spPr>
          <a:xfrm>
            <a:off x="838199" y="5769735"/>
            <a:ext cx="10215284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ea typeface="+mj-lt"/>
                <a:cs typeface="+mj-lt"/>
              </a:rPr>
              <a:t>Conclusion:</a:t>
            </a:r>
            <a:r>
              <a:rPr lang="en-US" sz="2400" dirty="0">
                <a:ea typeface="+mj-lt"/>
                <a:cs typeface="+mj-lt"/>
              </a:rPr>
              <a:t> Even with more contracts, the website is smaller on 1</a:t>
            </a:r>
            <a:r>
              <a:rPr lang="en-US" sz="2400" baseline="30000" dirty="0">
                <a:ea typeface="+mj-lt"/>
                <a:cs typeface="+mj-lt"/>
              </a:rPr>
              <a:t>st</a:t>
            </a:r>
            <a:r>
              <a:rPr lang="en-US" sz="2400" dirty="0">
                <a:ea typeface="+mj-lt"/>
                <a:cs typeface="+mj-lt"/>
              </a:rPr>
              <a:t> visit, with better performance in Lighthouse. This is expected behavior.</a:t>
            </a:r>
            <a:endParaRPr lang="en-US" sz="2400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213777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 fontScale="90000"/>
          </a:bodyPr>
          <a:lstStyle/>
          <a:p>
            <a:r>
              <a:rPr lang="en-US" sz="3600" b="1">
                <a:ea typeface="+mj-lt"/>
                <a:cs typeface="+mj-lt"/>
              </a:rPr>
              <a:t>Power Consumption:</a:t>
            </a:r>
            <a:r>
              <a:rPr lang="en-US" sz="3600">
                <a:ea typeface="+mj-lt"/>
                <a:cs typeface="+mj-lt"/>
              </a:rPr>
              <a:t> Reload website 11 times in &lt;40 seconds</a:t>
            </a:r>
            <a:endParaRPr lang="en-US" sz="3600">
              <a:ea typeface="Source Sans Pro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4C4C28A-60EC-CCF0-5005-00DDFFF367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49" y="1257262"/>
            <a:ext cx="812750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4D5DCF7-FF57-9A44-42D2-82D98D8A5385}"/>
              </a:ext>
            </a:extLst>
          </p:cNvPr>
          <p:cNvSpPr/>
          <p:nvPr/>
        </p:nvSpPr>
        <p:spPr>
          <a:xfrm>
            <a:off x="2484592" y="1371600"/>
            <a:ext cx="868208" cy="2366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142A16-FCCC-858E-E9AB-23A1A791D8B1}"/>
              </a:ext>
            </a:extLst>
          </p:cNvPr>
          <p:cNvSpPr/>
          <p:nvPr/>
        </p:nvSpPr>
        <p:spPr>
          <a:xfrm>
            <a:off x="2484592" y="4134056"/>
            <a:ext cx="787526" cy="21143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3A0543-2CDE-3587-5752-5AE38BA7FF33}"/>
              </a:ext>
            </a:extLst>
          </p:cNvPr>
          <p:cNvSpPr/>
          <p:nvPr/>
        </p:nvSpPr>
        <p:spPr>
          <a:xfrm>
            <a:off x="6490447" y="4019718"/>
            <a:ext cx="708214" cy="2228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FD8012-F53A-D4F8-99DE-E073C2F17449}"/>
              </a:ext>
            </a:extLst>
          </p:cNvPr>
          <p:cNvSpPr/>
          <p:nvPr/>
        </p:nvSpPr>
        <p:spPr>
          <a:xfrm>
            <a:off x="6418728" y="1371600"/>
            <a:ext cx="779931" cy="2366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5DE727-3613-4293-296E-E0F847DB1835}"/>
              </a:ext>
            </a:extLst>
          </p:cNvPr>
          <p:cNvSpPr/>
          <p:nvPr/>
        </p:nvSpPr>
        <p:spPr>
          <a:xfrm>
            <a:off x="3191435" y="5836024"/>
            <a:ext cx="2671483" cy="41237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2E8F9-A25E-9256-7DF6-ED7370D2309E}"/>
              </a:ext>
            </a:extLst>
          </p:cNvPr>
          <p:cNvSpPr/>
          <p:nvPr/>
        </p:nvSpPr>
        <p:spPr>
          <a:xfrm>
            <a:off x="6899643" y="5836024"/>
            <a:ext cx="3087039" cy="41237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BC07D-CDA7-A966-C538-681ECECA30AF}"/>
              </a:ext>
            </a:extLst>
          </p:cNvPr>
          <p:cNvSpPr/>
          <p:nvPr/>
        </p:nvSpPr>
        <p:spPr>
          <a:xfrm>
            <a:off x="6844554" y="3198480"/>
            <a:ext cx="3087039" cy="41237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886E9-8ADE-8753-9654-17A609AE74C1}"/>
              </a:ext>
            </a:extLst>
          </p:cNvPr>
          <p:cNvSpPr/>
          <p:nvPr/>
        </p:nvSpPr>
        <p:spPr>
          <a:xfrm>
            <a:off x="3369362" y="3222812"/>
            <a:ext cx="2636373" cy="41237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09753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7262"/>
            <a:ext cx="10815783" cy="900000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Power Consumption:</a:t>
            </a:r>
            <a:r>
              <a:rPr lang="en-US" sz="3600">
                <a:ea typeface="+mj-lt"/>
                <a:cs typeface="+mj-lt"/>
              </a:rPr>
              <a:t> Min 1.97 W, Max 5.00 W</a:t>
            </a:r>
            <a:endParaRPr lang="en-US" sz="3600">
              <a:ea typeface="Source Sans Pro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D84084-9A8B-CC9B-0E5E-AD5F07F59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94" y="1257262"/>
            <a:ext cx="1015701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14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88FBE-92EF-043E-563A-2710C4B8A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257262"/>
            <a:ext cx="5157788" cy="432000"/>
          </a:xfrm>
        </p:spPr>
        <p:txBody>
          <a:bodyPr/>
          <a:lstStyle/>
          <a:p>
            <a:r>
              <a:rPr lang="en-MY"/>
              <a:t>Baseline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5D396-355E-E5D2-0B78-819297140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0738"/>
            <a:ext cx="5157787" cy="4680000"/>
          </a:xfrm>
        </p:spPr>
        <p:txBody>
          <a:bodyPr>
            <a:normAutofit/>
          </a:bodyPr>
          <a:lstStyle/>
          <a:p>
            <a:r>
              <a:rPr lang="en-MY"/>
              <a:t>Power Consumption: </a:t>
            </a:r>
          </a:p>
          <a:p>
            <a:pPr lvl="1"/>
            <a:r>
              <a:rPr lang="en-MY"/>
              <a:t>Min: 1.96 W</a:t>
            </a:r>
          </a:p>
          <a:p>
            <a:pPr lvl="1"/>
            <a:r>
              <a:rPr lang="en-MY"/>
              <a:t>Max: 4.97 W</a:t>
            </a:r>
          </a:p>
          <a:p>
            <a:pPr marL="0" indent="0">
              <a:buNone/>
            </a:pP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CAE1F-6DA9-C3A6-37BA-F64CC50E0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257262"/>
            <a:ext cx="5183188" cy="432000"/>
          </a:xfrm>
        </p:spPr>
        <p:txBody>
          <a:bodyPr/>
          <a:lstStyle/>
          <a:p>
            <a:r>
              <a:rPr lang="en-MY"/>
              <a:t>Optimised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775D0-01EA-1F23-8670-89E9806D6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820738"/>
            <a:ext cx="5183188" cy="4680000"/>
          </a:xfrm>
        </p:spPr>
        <p:txBody>
          <a:bodyPr>
            <a:normAutofit/>
          </a:bodyPr>
          <a:lstStyle/>
          <a:p>
            <a:r>
              <a:rPr lang="en-MY"/>
              <a:t>Power Consumption: </a:t>
            </a:r>
          </a:p>
          <a:p>
            <a:pPr lvl="1"/>
            <a:r>
              <a:rPr lang="en-MY"/>
              <a:t>Min: 1.97 W</a:t>
            </a:r>
          </a:p>
          <a:p>
            <a:pPr lvl="1"/>
            <a:r>
              <a:rPr lang="en-MY"/>
              <a:t>Max: 5.00 W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9D7DCD-8952-2F9E-7695-0258834385E9}"/>
              </a:ext>
            </a:extLst>
          </p:cNvPr>
          <p:cNvSpPr txBox="1">
            <a:spLocks/>
          </p:cNvSpPr>
          <p:nvPr/>
        </p:nvSpPr>
        <p:spPr>
          <a:xfrm>
            <a:off x="838199" y="357262"/>
            <a:ext cx="1081578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ea typeface="+mj-lt"/>
                <a:cs typeface="+mj-lt"/>
              </a:rPr>
              <a:t>Summary:</a:t>
            </a:r>
            <a:r>
              <a:rPr lang="en-US" sz="3600">
                <a:ea typeface="+mj-lt"/>
                <a:cs typeface="+mj-lt"/>
              </a:rPr>
              <a:t> Power Consumption Testing Frontend</a:t>
            </a:r>
            <a:endParaRPr lang="en-US" sz="3600">
              <a:ea typeface="Source Sans Pr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2C0BC-33A8-F840-700E-C0A721FF0C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90" y="3429000"/>
            <a:ext cx="9000000" cy="16597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EF25458-7D30-0350-9F48-F248AD6EFAC1}"/>
              </a:ext>
            </a:extLst>
          </p:cNvPr>
          <p:cNvSpPr txBox="1">
            <a:spLocks/>
          </p:cNvSpPr>
          <p:nvPr/>
        </p:nvSpPr>
        <p:spPr>
          <a:xfrm>
            <a:off x="838199" y="5252216"/>
            <a:ext cx="1081578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ea typeface="+mj-lt"/>
                <a:cs typeface="+mj-lt"/>
              </a:rPr>
              <a:t>Conclusion:</a:t>
            </a:r>
            <a:r>
              <a:rPr lang="en-US" sz="2800" dirty="0">
                <a:ea typeface="+mj-lt"/>
                <a:cs typeface="+mj-lt"/>
              </a:rPr>
              <a:t> Insignificant difference in power consumption before and after optimization</a:t>
            </a:r>
            <a:endParaRPr lang="en-US" sz="2800" dirty="0">
              <a:ea typeface="Source Sans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81271C-837D-BDBA-0287-F56C650EDA69}"/>
              </a:ext>
            </a:extLst>
          </p:cNvPr>
          <p:cNvSpPr/>
          <p:nvPr/>
        </p:nvSpPr>
        <p:spPr>
          <a:xfrm>
            <a:off x="6624918" y="3810000"/>
            <a:ext cx="4121172" cy="358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91480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0064-B525-8C9D-BB7D-11DB6A4D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/>
              <a:t>Backend Measurement and Optimization</a:t>
            </a:r>
            <a:br>
              <a:rPr lang="en-MY" dirty="0"/>
            </a:br>
            <a:endParaRPr lang="en-MY" sz="3600" dirty="0">
              <a:ea typeface="Source Sans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1DEC-9314-3C4C-C881-EDC662652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MY" dirty="0">
                <a:solidFill>
                  <a:schemeClr val="tx1"/>
                </a:solidFill>
                <a:ea typeface="Source Sans Pro"/>
              </a:rPr>
              <a:t>Google Cloud Platform</a:t>
            </a:r>
          </a:p>
        </p:txBody>
      </p:sp>
    </p:spTree>
    <p:extLst>
      <p:ext uri="{BB962C8B-B14F-4D97-AF65-F5344CB8AC3E}">
        <p14:creationId xmlns:p14="http://schemas.microsoft.com/office/powerpoint/2010/main" val="3739044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Recap: </a:t>
            </a:r>
            <a:r>
              <a:rPr lang="en-US" sz="3600">
                <a:ea typeface="+mj-lt"/>
                <a:cs typeface="+mj-lt"/>
              </a:rPr>
              <a:t>System Architecture</a:t>
            </a:r>
            <a:endParaRPr lang="en-US" sz="3600">
              <a:ea typeface="Source Sans Pro"/>
            </a:endParaRPr>
          </a:p>
        </p:txBody>
      </p:sp>
      <p:pic>
        <p:nvPicPr>
          <p:cNvPr id="3" name="Picture 2" descr="A diagram of a cloud computing process&#10;&#10;Description automatically generated">
            <a:extLst>
              <a:ext uri="{FF2B5EF4-FFF2-40B4-BE49-F238E27FC236}">
                <a16:creationId xmlns:a16="http://schemas.microsoft.com/office/drawing/2014/main" id="{13583912-955E-0523-D7DE-EDA09A781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57" y="1265125"/>
            <a:ext cx="6894285" cy="428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8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AEC9D-3D7E-4238-C151-176AEC50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Source Sans Pro"/>
              </a:rPr>
              <a:t>Send Contract from local device to server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17FD6-2FD7-8C1C-22B6-A940702AD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656" y="1499734"/>
            <a:ext cx="4624352" cy="432833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>
                <a:ea typeface="Source Sans Pro"/>
              </a:rPr>
              <a:t>Baseline Measurement</a:t>
            </a:r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ABFE3DD7-0082-712F-1124-691994B1C0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656" y="1931143"/>
            <a:ext cx="4698401" cy="351407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0724F-A4C8-D8D3-120A-3D8B78EAE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67008" y="1503765"/>
            <a:ext cx="3312995" cy="428802"/>
          </a:xfrm>
        </p:spPr>
        <p:txBody>
          <a:bodyPr>
            <a:normAutofit fontScale="92500"/>
          </a:bodyPr>
          <a:lstStyle/>
          <a:p>
            <a:r>
              <a:rPr lang="en-US" dirty="0">
                <a:ea typeface="Source Sans Pro"/>
              </a:rPr>
              <a:t>Optimized Measurement</a:t>
            </a:r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7C9FFC5-52E2-EDB1-2E17-144D620F8262}"/>
              </a:ext>
            </a:extLst>
          </p:cNvPr>
          <p:cNvSpPr/>
          <p:nvPr/>
        </p:nvSpPr>
        <p:spPr>
          <a:xfrm>
            <a:off x="5958920" y="3745492"/>
            <a:ext cx="861785" cy="471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EF2108-77CF-3F95-270D-480C299DB731}"/>
              </a:ext>
            </a:extLst>
          </p:cNvPr>
          <p:cNvSpPr/>
          <p:nvPr/>
        </p:nvSpPr>
        <p:spPr>
          <a:xfrm>
            <a:off x="3965222" y="4077103"/>
            <a:ext cx="462642" cy="2630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15E8CC3C-1188-5C38-22BC-B8DD283991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67345" y="1931144"/>
            <a:ext cx="3312995" cy="3594705"/>
          </a:xfr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550F84A-F548-F11A-A46A-330C5C7A9669}"/>
              </a:ext>
            </a:extLst>
          </p:cNvPr>
          <p:cNvSpPr/>
          <p:nvPr/>
        </p:nvSpPr>
        <p:spPr>
          <a:xfrm>
            <a:off x="9916079" y="3730373"/>
            <a:ext cx="462642" cy="2630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0B71C3-CD8D-E0CA-2143-1874D099F4A3}"/>
              </a:ext>
            </a:extLst>
          </p:cNvPr>
          <p:cNvSpPr txBox="1"/>
          <p:nvPr/>
        </p:nvSpPr>
        <p:spPr>
          <a:xfrm>
            <a:off x="1940278" y="5550706"/>
            <a:ext cx="23222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Source Sans Pro"/>
              </a:rPr>
              <a:t>One Contract: 1370ms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855681-5E4E-66E5-736F-57D79E04E74B}"/>
              </a:ext>
            </a:extLst>
          </p:cNvPr>
          <p:cNvSpPr txBox="1"/>
          <p:nvPr/>
        </p:nvSpPr>
        <p:spPr>
          <a:xfrm>
            <a:off x="7758088" y="5550706"/>
            <a:ext cx="26206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Source Sans Pro"/>
              </a:rPr>
              <a:t>Four Contracts: 1325ms</a:t>
            </a:r>
          </a:p>
          <a:p>
            <a:r>
              <a:rPr lang="en-US">
                <a:ea typeface="Source Sans Pro"/>
              </a:rPr>
              <a:t>One Contract ≈ 331.25ms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F3D80-7B0E-AF88-E95D-A896A45A9214}"/>
              </a:ext>
            </a:extLst>
          </p:cNvPr>
          <p:cNvSpPr txBox="1"/>
          <p:nvPr/>
        </p:nvSpPr>
        <p:spPr>
          <a:xfrm>
            <a:off x="5335008" y="3409848"/>
            <a:ext cx="762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Source Sans Pro"/>
              </a:rPr>
              <a:t> 1 by 1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75845F-6478-7175-6349-FB5B55E69C3C}"/>
              </a:ext>
            </a:extLst>
          </p:cNvPr>
          <p:cNvSpPr txBox="1"/>
          <p:nvPr/>
        </p:nvSpPr>
        <p:spPr>
          <a:xfrm>
            <a:off x="6605008" y="4208133"/>
            <a:ext cx="762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Source Sans Pro"/>
              </a:rPr>
              <a:t>batch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0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DCA9B-F469-4507-6114-DBF18FE9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Optimize Contract send</a:t>
            </a:r>
            <a:endParaRPr lang="en-US"/>
          </a:p>
        </p:txBody>
      </p:sp>
      <p:pic>
        <p:nvPicPr>
          <p:cNvPr id="7" name="Content Placeholder 6" descr="A diagram of a contract&#10;&#10;Description automatically generated">
            <a:extLst>
              <a:ext uri="{FF2B5EF4-FFF2-40B4-BE49-F238E27FC236}">
                <a16:creationId xmlns:a16="http://schemas.microsoft.com/office/drawing/2014/main" id="{107BE481-AFBC-2E06-6A65-B544A734085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39398" y="1370731"/>
            <a:ext cx="3729365" cy="5219498"/>
          </a:xfrm>
        </p:spPr>
      </p:pic>
      <p:pic>
        <p:nvPicPr>
          <p:cNvPr id="8" name="Picture 7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397FA351-2FAD-E977-996F-C20569257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665" y="3991588"/>
            <a:ext cx="3890636" cy="2602173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711AB45-C1F3-242D-ECCF-F4EE74136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658" y="1828795"/>
            <a:ext cx="3894666" cy="1218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52EA97-426E-689B-0140-B1CAA10AEBAF}"/>
              </a:ext>
            </a:extLst>
          </p:cNvPr>
          <p:cNvSpPr txBox="1"/>
          <p:nvPr/>
        </p:nvSpPr>
        <p:spPr>
          <a:xfrm>
            <a:off x="9381873" y="2116666"/>
            <a:ext cx="17961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Source Sans Pro"/>
              </a:rPr>
              <a:t>x</a:t>
            </a:r>
            <a:r>
              <a:rPr lang="en-US" b="1">
                <a:ea typeface="Source Sans Pro"/>
              </a:rPr>
              <a:t>10</a:t>
            </a:r>
            <a:r>
              <a:rPr lang="en-US">
                <a:ea typeface="Source Sans Pro"/>
              </a:rPr>
              <a:t> Request to server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3BE11-E527-27AF-E485-94C43329B5DB}"/>
              </a:ext>
            </a:extLst>
          </p:cNvPr>
          <p:cNvSpPr txBox="1"/>
          <p:nvPr/>
        </p:nvSpPr>
        <p:spPr>
          <a:xfrm>
            <a:off x="9381873" y="4971142"/>
            <a:ext cx="17961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Source Sans Pro"/>
              </a:rPr>
              <a:t>x</a:t>
            </a:r>
            <a:r>
              <a:rPr lang="en-US" b="1">
                <a:ea typeface="Source Sans Pro"/>
              </a:rPr>
              <a:t>1</a:t>
            </a:r>
            <a:r>
              <a:rPr lang="en-US">
                <a:ea typeface="Source Sans Pro"/>
              </a:rPr>
              <a:t> Request to server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97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6AC03-6AFE-89C6-2EDD-D028E719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Fetching Wallet Balance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CCC27-3721-6600-020D-EC29CAE3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03766"/>
            <a:ext cx="3896955" cy="424770"/>
          </a:xfrm>
        </p:spPr>
        <p:txBody>
          <a:bodyPr/>
          <a:lstStyle/>
          <a:p>
            <a:pPr algn="ctr"/>
            <a:r>
              <a:rPr lang="en-US" dirty="0">
                <a:ea typeface="Source Sans Pro"/>
              </a:rPr>
              <a:t>Baseline Measurement</a:t>
            </a:r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EAB9FBED-8C03-DD1E-A516-7689F50B12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9764" y="1951303"/>
            <a:ext cx="3903804" cy="335683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1966A-053F-69F6-3367-440E37D09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3283" y="1419099"/>
            <a:ext cx="3718580" cy="489277"/>
          </a:xfrm>
        </p:spPr>
        <p:txBody>
          <a:bodyPr/>
          <a:lstStyle/>
          <a:p>
            <a:pPr algn="ctr"/>
            <a:r>
              <a:rPr lang="en-US" dirty="0">
                <a:ea typeface="Source Sans Pro"/>
              </a:rPr>
              <a:t>Optimized Measurement</a:t>
            </a:r>
            <a:endParaRPr lang="en-US" dirty="0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5DD96F7C-549A-F4D1-648F-FCB29C2D4B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b="17758"/>
          <a:stretch/>
        </p:blipFill>
        <p:spPr>
          <a:xfrm>
            <a:off x="7317757" y="1906954"/>
            <a:ext cx="3718581" cy="3370811"/>
          </a:xfr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52E2E30-41FC-57AE-DA6B-00AE118AF271}"/>
              </a:ext>
            </a:extLst>
          </p:cNvPr>
          <p:cNvSpPr/>
          <p:nvPr/>
        </p:nvSpPr>
        <p:spPr>
          <a:xfrm>
            <a:off x="5656539" y="3354413"/>
            <a:ext cx="861785" cy="471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BD7EA9-4200-0793-500C-87ACA0239123}"/>
              </a:ext>
            </a:extLst>
          </p:cNvPr>
          <p:cNvSpPr/>
          <p:nvPr/>
        </p:nvSpPr>
        <p:spPr>
          <a:xfrm>
            <a:off x="3501571" y="3798912"/>
            <a:ext cx="736801" cy="1884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DB7015-553E-EB18-E1D5-3175DC7534DB}"/>
              </a:ext>
            </a:extLst>
          </p:cNvPr>
          <p:cNvSpPr/>
          <p:nvPr/>
        </p:nvSpPr>
        <p:spPr>
          <a:xfrm>
            <a:off x="10258777" y="3282849"/>
            <a:ext cx="773086" cy="2005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1C97DA-0E40-D82A-3C98-9E6FADFA791C}"/>
              </a:ext>
            </a:extLst>
          </p:cNvPr>
          <p:cNvSpPr txBox="1"/>
          <p:nvPr/>
        </p:nvSpPr>
        <p:spPr>
          <a:xfrm>
            <a:off x="1796142" y="5307793"/>
            <a:ext cx="196749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Source Sans Pro"/>
              </a:rPr>
              <a:t>10 Contracts</a:t>
            </a:r>
            <a:endParaRPr lang="en-US"/>
          </a:p>
          <a:p>
            <a:pPr algn="ctr"/>
            <a:r>
              <a:rPr lang="en-US">
                <a:ea typeface="Source Sans Pro"/>
              </a:rPr>
              <a:t>Time : 659ms</a:t>
            </a:r>
          </a:p>
          <a:p>
            <a:pPr algn="ctr"/>
            <a:r>
              <a:rPr lang="en-US">
                <a:ea typeface="Source Sans Pro"/>
              </a:rPr>
              <a:t>Size : 7.36KB</a:t>
            </a:r>
          </a:p>
          <a:p>
            <a:pPr algn="ctr"/>
            <a:r>
              <a:rPr lang="en-US">
                <a:ea typeface="Source Sans Pro"/>
              </a:rPr>
              <a:t>1 Contract ≈ 736 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FA3D5C-1DCF-F1CD-9B97-CFD42E7AC755}"/>
              </a:ext>
            </a:extLst>
          </p:cNvPr>
          <p:cNvSpPr txBox="1"/>
          <p:nvPr/>
        </p:nvSpPr>
        <p:spPr>
          <a:xfrm>
            <a:off x="8057444" y="5307793"/>
            <a:ext cx="223358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Source Sans Pro"/>
              </a:rPr>
              <a:t>42 Contracts</a:t>
            </a:r>
          </a:p>
          <a:p>
            <a:pPr algn="ctr"/>
            <a:r>
              <a:rPr lang="en-US">
                <a:ea typeface="Source Sans Pro"/>
              </a:rPr>
              <a:t>Time : 1223ms</a:t>
            </a:r>
          </a:p>
          <a:p>
            <a:pPr algn="ctr"/>
            <a:r>
              <a:rPr lang="en-US">
                <a:ea typeface="Source Sans Pro"/>
              </a:rPr>
              <a:t>Size : 7.95KB</a:t>
            </a:r>
          </a:p>
          <a:p>
            <a:pPr algn="ctr"/>
            <a:r>
              <a:rPr lang="en-US">
                <a:ea typeface="Source Sans Pro"/>
              </a:rPr>
              <a:t>1 Contract ≈ 189.29 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250B31-A2C4-3D41-FE79-EBE9D8A5E9A8}"/>
              </a:ext>
            </a:extLst>
          </p:cNvPr>
          <p:cNvSpPr txBox="1"/>
          <p:nvPr/>
        </p:nvSpPr>
        <p:spPr>
          <a:xfrm>
            <a:off x="4889500" y="2930071"/>
            <a:ext cx="10976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Source Sans Pro"/>
              </a:rPr>
              <a:t>Full Data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E326C3-22D2-AE05-4D1C-FA9B0A9AC768}"/>
              </a:ext>
            </a:extLst>
          </p:cNvPr>
          <p:cNvSpPr txBox="1"/>
          <p:nvPr/>
        </p:nvSpPr>
        <p:spPr>
          <a:xfrm>
            <a:off x="6219976" y="3893658"/>
            <a:ext cx="12508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Source Sans Pro"/>
              </a:rPr>
              <a:t>Necessary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59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20BA-04D1-71A5-90E9-5E0F794D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CPU Utilization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48138A-6F5E-67A7-65D2-22BAD445F3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0681" y="1550630"/>
            <a:ext cx="7422444" cy="4819382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BE370B-4294-672A-334C-B032BA92A63A}"/>
              </a:ext>
            </a:extLst>
          </p:cNvPr>
          <p:cNvSpPr/>
          <p:nvPr/>
        </p:nvSpPr>
        <p:spPr>
          <a:xfrm>
            <a:off x="6686650" y="4879420"/>
            <a:ext cx="390071" cy="4263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92AAF2-692A-48AE-5B35-388957F19041}"/>
              </a:ext>
            </a:extLst>
          </p:cNvPr>
          <p:cNvSpPr/>
          <p:nvPr/>
        </p:nvSpPr>
        <p:spPr>
          <a:xfrm>
            <a:off x="1414134" y="4193015"/>
            <a:ext cx="273151" cy="2973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A58205-8D63-4406-760E-911EFAF72128}"/>
              </a:ext>
            </a:extLst>
          </p:cNvPr>
          <p:cNvSpPr/>
          <p:nvPr/>
        </p:nvSpPr>
        <p:spPr>
          <a:xfrm>
            <a:off x="1236737" y="4660697"/>
            <a:ext cx="273151" cy="2973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3CA71-80C6-B19D-1513-FC29628FDC89}"/>
              </a:ext>
            </a:extLst>
          </p:cNvPr>
          <p:cNvSpPr txBox="1"/>
          <p:nvPr/>
        </p:nvSpPr>
        <p:spPr>
          <a:xfrm>
            <a:off x="1043213" y="4416777"/>
            <a:ext cx="2892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ea typeface="Source Sans Pro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0258D-F1DA-0D7E-95F9-B7B9E07A46EA}"/>
              </a:ext>
            </a:extLst>
          </p:cNvPr>
          <p:cNvSpPr txBox="1"/>
          <p:nvPr/>
        </p:nvSpPr>
        <p:spPr>
          <a:xfrm>
            <a:off x="1313340" y="3896682"/>
            <a:ext cx="2892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ea typeface="Source Sans Pro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90787-3509-9760-00A2-5C2506379123}"/>
              </a:ext>
            </a:extLst>
          </p:cNvPr>
          <p:cNvSpPr txBox="1"/>
          <p:nvPr/>
        </p:nvSpPr>
        <p:spPr>
          <a:xfrm>
            <a:off x="6881181" y="4509507"/>
            <a:ext cx="2892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ea typeface="Source Sans Pro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5279C9-7AA6-5670-6748-7026E2C2C4B1}"/>
              </a:ext>
            </a:extLst>
          </p:cNvPr>
          <p:cNvSpPr/>
          <p:nvPr/>
        </p:nvSpPr>
        <p:spPr>
          <a:xfrm>
            <a:off x="2498674" y="2947205"/>
            <a:ext cx="273151" cy="2973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04A32F-41F8-5F23-3971-866C1829F7B6}"/>
              </a:ext>
            </a:extLst>
          </p:cNvPr>
          <p:cNvSpPr txBox="1"/>
          <p:nvPr/>
        </p:nvSpPr>
        <p:spPr>
          <a:xfrm>
            <a:off x="2397880" y="2650872"/>
            <a:ext cx="2892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ea typeface="Source Sans Pro"/>
              </a:rPr>
              <a:t>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518DE4-CBD6-6AC4-8B5E-82549809B019}"/>
              </a:ext>
            </a:extLst>
          </p:cNvPr>
          <p:cNvCxnSpPr/>
          <p:nvPr/>
        </p:nvCxnSpPr>
        <p:spPr>
          <a:xfrm flipH="1">
            <a:off x="1595917" y="1320548"/>
            <a:ext cx="20964" cy="528481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D7920C-6446-6899-6333-E3E5EED76266}"/>
              </a:ext>
            </a:extLst>
          </p:cNvPr>
          <p:cNvSpPr txBox="1"/>
          <p:nvPr/>
        </p:nvSpPr>
        <p:spPr>
          <a:xfrm>
            <a:off x="601738" y="1786062"/>
            <a:ext cx="852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Source Sans Pro"/>
              </a:rPr>
              <a:t>Before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6F9EF0-40C0-4A2B-8C4E-DB28F326218F}"/>
              </a:ext>
            </a:extLst>
          </p:cNvPr>
          <p:cNvSpPr txBox="1"/>
          <p:nvPr/>
        </p:nvSpPr>
        <p:spPr>
          <a:xfrm>
            <a:off x="3456213" y="1786062"/>
            <a:ext cx="852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Source Sans Pro"/>
              </a:rPr>
              <a:t>After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852FBA-7DFB-851A-3E8E-07777EA19133}"/>
              </a:ext>
            </a:extLst>
          </p:cNvPr>
          <p:cNvSpPr txBox="1"/>
          <p:nvPr/>
        </p:nvSpPr>
        <p:spPr>
          <a:xfrm>
            <a:off x="8137071" y="2881690"/>
            <a:ext cx="370114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Source Sans Pro"/>
              </a:rPr>
              <a:t>Before Optimize: O(n)</a:t>
            </a:r>
          </a:p>
          <a:p>
            <a:r>
              <a:rPr lang="en-US">
                <a:ea typeface="Source Sans Pro"/>
              </a:rPr>
              <a:t>1 contract = 0.648%</a:t>
            </a:r>
          </a:p>
          <a:p>
            <a:r>
              <a:rPr lang="en-US">
                <a:ea typeface="Source Sans Pro"/>
              </a:rPr>
              <a:t>1 contract = 0.871%</a:t>
            </a:r>
          </a:p>
          <a:p>
            <a:endParaRPr lang="en-US">
              <a:ea typeface="Source Sans Pro"/>
            </a:endParaRPr>
          </a:p>
          <a:p>
            <a:r>
              <a:rPr lang="en-US">
                <a:ea typeface="Source Sans Pro"/>
              </a:rPr>
              <a:t>After Optimize: O(log n)</a:t>
            </a:r>
          </a:p>
          <a:p>
            <a:r>
              <a:rPr lang="en-US">
                <a:ea typeface="Source Sans Pro"/>
              </a:rPr>
              <a:t>1 contract = 1.456%</a:t>
            </a:r>
          </a:p>
          <a:p>
            <a:r>
              <a:rPr lang="en-US">
                <a:ea typeface="Source Sans Pro"/>
              </a:rPr>
              <a:t>4 contract = 0.542%</a:t>
            </a:r>
          </a:p>
        </p:txBody>
      </p:sp>
    </p:spTree>
    <p:extLst>
      <p:ext uri="{BB962C8B-B14F-4D97-AF65-F5344CB8AC3E}">
        <p14:creationId xmlns:p14="http://schemas.microsoft.com/office/powerpoint/2010/main" val="3434008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8679-27B0-3B28-6D69-0F344E2D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Execute Contract</a:t>
            </a:r>
          </a:p>
        </p:txBody>
      </p:sp>
      <p:pic>
        <p:nvPicPr>
          <p:cNvPr id="7" name="Content Placeholder 6" descr="A diagram of a contract&#10;&#10;Description automatically generated">
            <a:extLst>
              <a:ext uri="{FF2B5EF4-FFF2-40B4-BE49-F238E27FC236}">
                <a16:creationId xmlns:a16="http://schemas.microsoft.com/office/drawing/2014/main" id="{92465F75-A7C2-C72B-9370-DFF11637F3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7959" y="1701334"/>
            <a:ext cx="5528335" cy="461876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AA5FCA-AAC4-FB4A-C505-367C993E8331}"/>
              </a:ext>
            </a:extLst>
          </p:cNvPr>
          <p:cNvSpPr txBox="1"/>
          <p:nvPr/>
        </p:nvSpPr>
        <p:spPr>
          <a:xfrm>
            <a:off x="6749142" y="2061230"/>
            <a:ext cx="28655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ea typeface="Source Sans Pro"/>
              </a:rPr>
              <a:t>Before Optimize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2AC47-6D88-F875-F111-C6ED224E4A2C}"/>
              </a:ext>
            </a:extLst>
          </p:cNvPr>
          <p:cNvSpPr txBox="1"/>
          <p:nvPr/>
        </p:nvSpPr>
        <p:spPr>
          <a:xfrm>
            <a:off x="6749142" y="3286003"/>
            <a:ext cx="27486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ea typeface="Source Sans Pro"/>
              </a:rPr>
              <a:t>After Optimize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D99AB-F429-61CC-FAE3-4240CAF0252E}"/>
              </a:ext>
            </a:extLst>
          </p:cNvPr>
          <p:cNvSpPr txBox="1"/>
          <p:nvPr/>
        </p:nvSpPr>
        <p:spPr>
          <a:xfrm>
            <a:off x="6749142" y="5147270"/>
            <a:ext cx="29663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Source Sans Pro"/>
              </a:rPr>
              <a:t>Future Optimize</a:t>
            </a:r>
          </a:p>
        </p:txBody>
      </p:sp>
    </p:spTree>
    <p:extLst>
      <p:ext uri="{BB962C8B-B14F-4D97-AF65-F5344CB8AC3E}">
        <p14:creationId xmlns:p14="http://schemas.microsoft.com/office/powerpoint/2010/main" val="4188821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0064-B525-8C9D-BB7D-11DB6A4D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/>
              <a:t>Mobile App Frontend</a:t>
            </a:r>
            <a:br>
              <a:rPr lang="en-MY" dirty="0"/>
            </a:br>
            <a:r>
              <a:rPr lang="en-MY" dirty="0"/>
              <a:t>Baseline</a:t>
            </a:r>
            <a:br>
              <a:rPr lang="en-MY" sz="3600" dirty="0"/>
            </a:br>
            <a:endParaRPr lang="en-MY" sz="3600" dirty="0">
              <a:ea typeface="Source Sans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1DEC-9314-3C4C-C881-EDC662652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MY">
                <a:solidFill>
                  <a:schemeClr val="tx1"/>
                </a:solidFill>
                <a:ea typeface="Source Sans Pro"/>
              </a:rPr>
              <a:t>Flutter Dev Tools</a:t>
            </a:r>
            <a:endParaRPr lang="en-MY" dirty="0">
              <a:solidFill>
                <a:schemeClr val="tx1"/>
              </a:solidFill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52409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72F50-C63C-A550-3405-1D3B53EB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UI Performance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0185A-45D1-D4AB-3C93-5DB264825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E.g. Opening Receive Page (for the first time)</a:t>
            </a:r>
          </a:p>
          <a:p>
            <a:pPr marL="0" indent="0">
              <a:buNone/>
            </a:pPr>
            <a:endParaRPr lang="en-US">
              <a:ea typeface="Source Sans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BF925-03DD-CC76-08E8-B681FDFD9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2846211"/>
            <a:ext cx="91059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34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3AE3E-5B38-38BD-CD73-AC3C6914E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078"/>
            <a:ext cx="10515600" cy="54008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Source Sans Pro"/>
              </a:rPr>
              <a:t>Opening the same page for the second time &amp; onwards</a:t>
            </a:r>
          </a:p>
          <a:p>
            <a:pPr marL="0" indent="0">
              <a:buNone/>
            </a:pPr>
            <a:r>
              <a:rPr lang="en-US" sz="2000" dirty="0">
                <a:ea typeface="Source Sans Pro"/>
              </a:rPr>
              <a:t>Frame drops are less prevalent as the UI shaders have been compiled</a:t>
            </a:r>
          </a:p>
          <a:p>
            <a:pPr marL="0" indent="0">
              <a:buNone/>
            </a:pPr>
            <a:endParaRPr lang="en-US" sz="2000" dirty="0">
              <a:ea typeface="Source Sans Pro"/>
            </a:endParaRPr>
          </a:p>
          <a:p>
            <a:pPr marL="0" indent="0">
              <a:buNone/>
            </a:pPr>
            <a:endParaRPr lang="en-US" sz="2000" dirty="0">
              <a:ea typeface="Source Sans Pro"/>
            </a:endParaRPr>
          </a:p>
        </p:txBody>
      </p:sp>
      <p:pic>
        <p:nvPicPr>
          <p:cNvPr id="4" name="Picture 3" descr="A graph of blue and black squares&#10;&#10;Description automatically generated">
            <a:extLst>
              <a:ext uri="{FF2B5EF4-FFF2-40B4-BE49-F238E27FC236}">
                <a16:creationId xmlns:a16="http://schemas.microsoft.com/office/drawing/2014/main" id="{8A44F787-FF6B-3F42-3FCC-F58ADCEE6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3" y="2430639"/>
            <a:ext cx="87915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94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A00D4-5A35-8CE9-29E7-E8754E4F7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4833"/>
            <a:ext cx="10515600" cy="5372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Keeping the application UI simple helps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A4A74B-A97E-110E-7FC9-9C55E8E8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94" y="606724"/>
            <a:ext cx="10279092" cy="5773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5CAAB-3E12-C1A7-AC39-E49CD75B35A0}"/>
              </a:ext>
            </a:extLst>
          </p:cNvPr>
          <p:cNvSpPr txBox="1"/>
          <p:nvPr/>
        </p:nvSpPr>
        <p:spPr>
          <a:xfrm>
            <a:off x="8318740" y="1935192"/>
            <a:ext cx="305950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Source Sans Pro"/>
              </a:rPr>
              <a:t>Spikes in frame rendering times are caused by certain elements such as QR code generation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1F714-D870-21B0-79A7-AC246E834A6B}"/>
              </a:ext>
            </a:extLst>
          </p:cNvPr>
          <p:cNvSpPr txBox="1"/>
          <p:nvPr/>
        </p:nvSpPr>
        <p:spPr>
          <a:xfrm>
            <a:off x="8232475" y="5069456"/>
            <a:ext cx="359146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Source Sans Pro"/>
              </a:rPr>
              <a:t>Ideally pre-compiled shaders should be bundled with every new app. However, it is </a:t>
            </a:r>
            <a:endParaRPr lang="en-US"/>
          </a:p>
          <a:p>
            <a:r>
              <a:rPr lang="en-US" sz="2000">
                <a:ea typeface="Source Sans Pro"/>
              </a:rPr>
              <a:t>not currently possible </a:t>
            </a:r>
            <a:endParaRPr lang="en-US">
              <a:ea typeface="Source Sans Pro"/>
            </a:endParaRPr>
          </a:p>
          <a:p>
            <a:r>
              <a:rPr lang="en-US" sz="2000">
                <a:ea typeface="Source Sans Pro"/>
              </a:rPr>
              <a:t>on android</a:t>
            </a:r>
          </a:p>
        </p:txBody>
      </p:sp>
    </p:spTree>
    <p:extLst>
      <p:ext uri="{BB962C8B-B14F-4D97-AF65-F5344CB8AC3E}">
        <p14:creationId xmlns:p14="http://schemas.microsoft.com/office/powerpoint/2010/main" val="4145562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FE2E5-25D3-ECFA-65C5-B6457D69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Source Sans Pro"/>
              </a:rPr>
              <a:t>CPU Profiling</a:t>
            </a:r>
            <a:endParaRPr lang="en-US" dirty="0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8D7E9E42-8ED9-DC77-D134-A4D89811B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0172"/>
            <a:ext cx="10515600" cy="4082243"/>
          </a:xfr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352E802-A7E9-542D-DD7C-434B5517E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150" y="367657"/>
            <a:ext cx="5103963" cy="13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39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phones in a forest&#10;&#10;Description automatically generated">
            <a:extLst>
              <a:ext uri="{FF2B5EF4-FFF2-40B4-BE49-F238E27FC236}">
                <a16:creationId xmlns:a16="http://schemas.microsoft.com/office/drawing/2014/main" id="{E97DF7C0-83C9-7834-C344-B818698F53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3" b="43419"/>
          <a:stretch/>
        </p:blipFill>
        <p:spPr>
          <a:xfrm>
            <a:off x="0" y="-8966"/>
            <a:ext cx="12215438" cy="6925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7E0064-B525-8C9D-BB7D-11DB6A4D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707" y="779916"/>
            <a:ext cx="6750958" cy="1387703"/>
          </a:xfrm>
        </p:spPr>
        <p:txBody>
          <a:bodyPr>
            <a:normAutofit/>
          </a:bodyPr>
          <a:lstStyle/>
          <a:p>
            <a:r>
              <a:rPr lang="en-MY" sz="8000" b="1" dirty="0"/>
              <a:t>DEMO TIME !!!</a:t>
            </a:r>
            <a:endParaRPr lang="en-MY" sz="8000" b="1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51424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EBEF-1560-1920-E46C-56207272A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Networking</a:t>
            </a:r>
            <a:endParaRPr lang="en-US"/>
          </a:p>
        </p:txBody>
      </p:sp>
      <p:pic>
        <p:nvPicPr>
          <p:cNvPr id="4" name="Content Placeholder 3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EADB6317-1D5F-14F8-B627-75AF19B01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1" y="2889295"/>
            <a:ext cx="12307199" cy="1993961"/>
          </a:xfrm>
        </p:spPr>
      </p:pic>
    </p:spTree>
    <p:extLst>
      <p:ext uri="{BB962C8B-B14F-4D97-AF65-F5344CB8AC3E}">
        <p14:creationId xmlns:p14="http://schemas.microsoft.com/office/powerpoint/2010/main" val="2328695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0064-B525-8C9D-BB7D-11DB6A4D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dirty="0"/>
              <a:t>Mobile App Frontend Improvements</a:t>
            </a:r>
            <a:br>
              <a:rPr lang="en-MY" dirty="0"/>
            </a:br>
            <a:endParaRPr lang="en-MY" sz="3600" dirty="0">
              <a:ea typeface="Source Sans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1DEC-9314-3C4C-C881-EDC662652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MY">
                <a:solidFill>
                  <a:schemeClr val="tx1"/>
                </a:solidFill>
                <a:ea typeface="Source Sans Pro"/>
              </a:rPr>
              <a:t>Flutter Dev Tools</a:t>
            </a:r>
            <a:endParaRPr lang="en-MY" dirty="0">
              <a:solidFill>
                <a:schemeClr val="tx1"/>
              </a:solidFill>
              <a:ea typeface="Source Sans Pro"/>
            </a:endParaRPr>
          </a:p>
          <a:p>
            <a:endParaRPr lang="en-MY" dirty="0">
              <a:solidFill>
                <a:schemeClr val="tx1"/>
              </a:solidFill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1984161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F385-E9E5-FE9A-BBB2-74F45615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Reduce redundant re-rendering of QR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953BB-FE9F-EBE2-ED1D-2F483FC35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Cache the Receive QR, as it remains the for each user. </a:t>
            </a:r>
          </a:p>
          <a:p>
            <a:r>
              <a:rPr lang="en-US">
                <a:ea typeface="Source Sans Pro"/>
              </a:rPr>
              <a:t>Update the cache when account changes.</a:t>
            </a:r>
          </a:p>
        </p:txBody>
      </p:sp>
      <p:pic>
        <p:nvPicPr>
          <p:cNvPr id="4" name="Picture 3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91920F25-8766-CC63-7DA9-E7349BC30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85" y="2869451"/>
            <a:ext cx="9332702" cy="363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188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79D8-5BD2-005C-23B1-8D80B7A0F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1701"/>
            <a:ext cx="10515600" cy="6563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Results in lower energy usage</a:t>
            </a:r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7C5F75C-C817-D303-60A9-6023D7A1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6" y="2232265"/>
            <a:ext cx="12131469" cy="460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0A07C-3E8B-E8B6-86F4-9193914AF40B}"/>
              </a:ext>
            </a:extLst>
          </p:cNvPr>
          <p:cNvSpPr txBox="1"/>
          <p:nvPr/>
        </p:nvSpPr>
        <p:spPr>
          <a:xfrm>
            <a:off x="152400" y="171953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Source Sans Pro"/>
              </a:rPr>
              <a:t>Before: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3459F-2E74-8B8F-423F-6A66AD61BB76}"/>
              </a:ext>
            </a:extLst>
          </p:cNvPr>
          <p:cNvSpPr txBox="1"/>
          <p:nvPr/>
        </p:nvSpPr>
        <p:spPr>
          <a:xfrm>
            <a:off x="6234021" y="171953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Source Sans Pro"/>
              </a:rPr>
              <a:t>After:</a:t>
            </a:r>
          </a:p>
        </p:txBody>
      </p:sp>
    </p:spTree>
    <p:extLst>
      <p:ext uri="{BB962C8B-B14F-4D97-AF65-F5344CB8AC3E}">
        <p14:creationId xmlns:p14="http://schemas.microsoft.com/office/powerpoint/2010/main" val="2864479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3CDD-36E5-C6F1-CC28-8D98B500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UI Retouching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88D5A-23DC-B445-E19C-22E8C10C3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0873"/>
            <a:ext cx="3736675" cy="47107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Dark mode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Source Sans Pro"/>
              </a:rPr>
              <a:t>Added benefit of improving battery life on certain phones</a:t>
            </a:r>
          </a:p>
          <a:p>
            <a:r>
              <a:rPr lang="en-US">
                <a:ea typeface="Source Sans Pro"/>
              </a:rPr>
              <a:t>Bigger Buttons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Source Sans Pro"/>
              </a:rPr>
              <a:t>Improved user experience</a:t>
            </a:r>
          </a:p>
          <a:p>
            <a:r>
              <a:rPr lang="en-US">
                <a:ea typeface="Source Sans Pro"/>
              </a:rPr>
              <a:t>Slightly Cleaner UI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324C507-0237-8C3A-9130-9FBF0FEC6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036" y="537713"/>
            <a:ext cx="2718647" cy="5883215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32272370-8C3B-BD38-D658-158276818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630" y="541308"/>
            <a:ext cx="2718647" cy="58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10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88FBE-92EF-043E-563A-2710C4B8A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257262"/>
            <a:ext cx="3617259" cy="432000"/>
          </a:xfrm>
        </p:spPr>
        <p:txBody>
          <a:bodyPr/>
          <a:lstStyle/>
          <a:p>
            <a:r>
              <a:rPr lang="en-MY"/>
              <a:t>Kavi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5D396-355E-E5D2-0B78-819297140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0738"/>
            <a:ext cx="3617259" cy="4680000"/>
          </a:xfrm>
        </p:spPr>
        <p:txBody>
          <a:bodyPr>
            <a:normAutofit/>
          </a:bodyPr>
          <a:lstStyle/>
          <a:p>
            <a:r>
              <a:rPr lang="en-MY" sz="2400" dirty="0"/>
              <a:t>Explored new tools &amp; areas in software engineering</a:t>
            </a:r>
          </a:p>
          <a:p>
            <a:r>
              <a:rPr lang="en-MY" sz="2400" dirty="0"/>
              <a:t>Learned and applied sustainable software practices on real world software products</a:t>
            </a:r>
            <a:r>
              <a:rPr lang="en-MY" sz="2400"/>
              <a:t> and observed its benefits</a:t>
            </a:r>
            <a:endParaRPr lang="en-MY" sz="2400" dirty="0"/>
          </a:p>
          <a:p>
            <a:endParaRPr lang="en-MY" sz="2400" dirty="0"/>
          </a:p>
          <a:p>
            <a:endParaRPr lang="en-MY" sz="2400" dirty="0"/>
          </a:p>
          <a:p>
            <a:endParaRPr lang="en-MY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9D7DCD-8952-2F9E-7695-0258834385E9}"/>
              </a:ext>
            </a:extLst>
          </p:cNvPr>
          <p:cNvSpPr txBox="1">
            <a:spLocks/>
          </p:cNvSpPr>
          <p:nvPr/>
        </p:nvSpPr>
        <p:spPr>
          <a:xfrm>
            <a:off x="838199" y="357262"/>
            <a:ext cx="10815783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ea typeface="+mj-lt"/>
                <a:cs typeface="+mj-lt"/>
              </a:rPr>
              <a:t>Reflections: </a:t>
            </a:r>
            <a:r>
              <a:rPr lang="en-US" sz="3600">
                <a:ea typeface="+mj-lt"/>
                <a:cs typeface="+mj-lt"/>
              </a:rPr>
              <a:t>What We Learned from the Hackathon</a:t>
            </a:r>
            <a:endParaRPr lang="en-US" sz="3600">
              <a:ea typeface="Source Sans Pro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E2AA7C1-3C60-9C49-6559-CCDF6B826503}"/>
              </a:ext>
            </a:extLst>
          </p:cNvPr>
          <p:cNvSpPr txBox="1">
            <a:spLocks/>
          </p:cNvSpPr>
          <p:nvPr/>
        </p:nvSpPr>
        <p:spPr>
          <a:xfrm>
            <a:off x="4437461" y="1257262"/>
            <a:ext cx="3617259" cy="43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/>
              <a:t>Stephen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1A4423-F1D4-4A1A-6146-99B3004652D8}"/>
              </a:ext>
            </a:extLst>
          </p:cNvPr>
          <p:cNvSpPr txBox="1">
            <a:spLocks/>
          </p:cNvSpPr>
          <p:nvPr/>
        </p:nvSpPr>
        <p:spPr>
          <a:xfrm>
            <a:off x="4437462" y="1820738"/>
            <a:ext cx="3617259" cy="46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 dirty="0">
                <a:latin typeface="Arial"/>
                <a:ea typeface="Source Sans Pro"/>
                <a:cs typeface="Arial"/>
              </a:rPr>
              <a:t>Emphasized the importance of brainstorming and collaboration.</a:t>
            </a:r>
            <a:endParaRPr lang="en-MY" sz="2400" dirty="0">
              <a:latin typeface="Source Sans Pro"/>
              <a:ea typeface="Source Sans Pro"/>
              <a:cs typeface="Arial"/>
            </a:endParaRPr>
          </a:p>
          <a:p>
            <a:pPr marL="342900" indent="-342900"/>
            <a:r>
              <a:rPr lang="en-MY" sz="2400" dirty="0">
                <a:ea typeface="+mn-lt"/>
                <a:cs typeface="+mn-lt"/>
              </a:rPr>
              <a:t>Developed solutions that not only solved immediate problems but also had long-term viability</a:t>
            </a:r>
          </a:p>
          <a:p>
            <a:pPr marL="342900" indent="-342900"/>
            <a:r>
              <a:rPr lang="en-MY" sz="2400" dirty="0">
                <a:ea typeface="+mn-lt"/>
                <a:cs typeface="+mn-lt"/>
              </a:rPr>
              <a:t>Learned the importance of building software solutions that prioritize efficiency, energy consumption, and long-term scalability</a:t>
            </a:r>
            <a:endParaRPr lang="en-MY" sz="2400" dirty="0">
              <a:ea typeface="Source Sans Pro"/>
            </a:endParaRPr>
          </a:p>
          <a:p>
            <a:endParaRPr lang="en-MY" sz="2400" dirty="0">
              <a:ea typeface="Source Sans Pro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F3D5D1-BBDE-2532-3343-65460A21F269}"/>
              </a:ext>
            </a:extLst>
          </p:cNvPr>
          <p:cNvSpPr txBox="1">
            <a:spLocks/>
          </p:cNvSpPr>
          <p:nvPr/>
        </p:nvSpPr>
        <p:spPr>
          <a:xfrm>
            <a:off x="8036723" y="1257262"/>
            <a:ext cx="3617259" cy="43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/>
              <a:t>Irfan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DCE215-1060-7BFF-5F8C-0A99C60C40EC}"/>
              </a:ext>
            </a:extLst>
          </p:cNvPr>
          <p:cNvSpPr txBox="1">
            <a:spLocks/>
          </p:cNvSpPr>
          <p:nvPr/>
        </p:nvSpPr>
        <p:spPr>
          <a:xfrm>
            <a:off x="8036724" y="1820738"/>
            <a:ext cx="3617259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sz="2400" dirty="0"/>
              <a:t>Applying the </a:t>
            </a:r>
            <a:r>
              <a:rPr lang="en-MY" sz="2400" dirty="0" err="1"/>
              <a:t>SusAF</a:t>
            </a:r>
            <a:r>
              <a:rPr lang="en-MY" sz="2400" dirty="0"/>
              <a:t> allows for a broader analysis of the impacts of the software in different dimensions</a:t>
            </a:r>
          </a:p>
          <a:p>
            <a:r>
              <a:rPr lang="en-MY" sz="2400" dirty="0"/>
              <a:t>Always have a proper testing plan for performance improvements </a:t>
            </a:r>
          </a:p>
          <a:p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3277829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hank you sign in a forest&#10;&#10;Description automatically generated">
            <a:extLst>
              <a:ext uri="{FF2B5EF4-FFF2-40B4-BE49-F238E27FC236}">
                <a16:creationId xmlns:a16="http://schemas.microsoft.com/office/drawing/2014/main" id="{9371DD65-A843-5577-1B2E-6E0EAA368D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51" r="-110" b="11356"/>
          <a:stretch/>
        </p:blipFill>
        <p:spPr>
          <a:xfrm>
            <a:off x="0" y="-277905"/>
            <a:ext cx="12286333" cy="81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2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 err="1">
                <a:ea typeface="Source Sans Pro"/>
              </a:rPr>
              <a:t>SusAF</a:t>
            </a:r>
            <a:r>
              <a:rPr lang="en-US" sz="3600" b="1">
                <a:ea typeface="Source Sans Pro"/>
              </a:rPr>
              <a:t>:</a:t>
            </a:r>
            <a:r>
              <a:rPr lang="en-US" sz="3600">
                <a:ea typeface="Source Sans Pro"/>
              </a:rPr>
              <a:t> Classification of Likelihood and Impact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D3028-99F9-084A-6609-A93D9C3F9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9" y="1265125"/>
            <a:ext cx="11488901" cy="28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68BB8-B1AB-E9B2-5994-9AD32CED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395" y="4145125"/>
            <a:ext cx="676521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73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 err="1">
                <a:ea typeface="Source Sans Pro"/>
              </a:rPr>
              <a:t>SusAF</a:t>
            </a:r>
            <a:r>
              <a:rPr lang="en-US" sz="3600" b="1">
                <a:ea typeface="Source Sans Pro"/>
              </a:rPr>
              <a:t>: </a:t>
            </a:r>
            <a:r>
              <a:rPr lang="en-US" sz="3600">
                <a:ea typeface="Source Sans Pro"/>
              </a:rPr>
              <a:t>Sustainability Awareness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725FD-AA11-014B-8217-AE83DCC0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69" y="1265125"/>
            <a:ext cx="583804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9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 err="1">
                <a:ea typeface="Source Sans Pro"/>
              </a:rPr>
              <a:t>SusAF</a:t>
            </a:r>
            <a:r>
              <a:rPr lang="en-US" sz="3600" b="1">
                <a:ea typeface="Source Sans Pro"/>
              </a:rPr>
              <a:t>: </a:t>
            </a:r>
            <a:r>
              <a:rPr lang="en-US" sz="3600">
                <a:ea typeface="Source Sans Pro"/>
              </a:rPr>
              <a:t>Threats and Actions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6FB240-4F87-5163-AB1E-673CE287C3A0}"/>
              </a:ext>
            </a:extLst>
          </p:cNvPr>
          <p:cNvGrpSpPr/>
          <p:nvPr/>
        </p:nvGrpSpPr>
        <p:grpSpPr>
          <a:xfrm>
            <a:off x="2483767" y="1265125"/>
            <a:ext cx="7224465" cy="5400000"/>
            <a:chOff x="1806478" y="1092875"/>
            <a:chExt cx="7224465" cy="540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3CCE01-7022-24D4-D007-74B00FBBC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6478" y="1092875"/>
              <a:ext cx="3592800" cy="540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BB6D0B-710A-D9F1-164B-A750CA4E4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9278" y="1092875"/>
              <a:ext cx="3631665" cy="54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32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405E-2A0A-ABFC-7526-53372766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5783" cy="900000"/>
          </a:xfrm>
        </p:spPr>
        <p:txBody>
          <a:bodyPr>
            <a:noAutofit/>
          </a:bodyPr>
          <a:lstStyle/>
          <a:p>
            <a:r>
              <a:rPr lang="en-US" sz="3600" b="1" err="1">
                <a:ea typeface="Source Sans Pro"/>
              </a:rPr>
              <a:t>SusAF</a:t>
            </a:r>
            <a:r>
              <a:rPr lang="en-US" sz="3600" b="1">
                <a:ea typeface="Source Sans Pro"/>
              </a:rPr>
              <a:t>: </a:t>
            </a:r>
            <a:r>
              <a:rPr lang="en-US" sz="3600">
                <a:ea typeface="Source Sans Pro"/>
              </a:rPr>
              <a:t>Opportunities and Actions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B85132-008E-B568-02C6-159B01FCF05B}"/>
              </a:ext>
            </a:extLst>
          </p:cNvPr>
          <p:cNvGrpSpPr/>
          <p:nvPr/>
        </p:nvGrpSpPr>
        <p:grpSpPr>
          <a:xfrm>
            <a:off x="2496000" y="1265125"/>
            <a:ext cx="7200000" cy="5400000"/>
            <a:chOff x="3343835" y="1458000"/>
            <a:chExt cx="7200000" cy="540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5296CC-D728-A1D6-0717-646F15C5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3835" y="1458000"/>
              <a:ext cx="3600000" cy="540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45E6A7-231D-A77C-4CBE-5E10B323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3835" y="2352384"/>
              <a:ext cx="3600000" cy="3611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5692922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Application>Microsoft Office PowerPoint</Application>
  <PresentationFormat>Widescreen</PresentationFormat>
  <Paragraphs>236</Paragraphs>
  <Slides>56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Aptos</vt:lpstr>
      <vt:lpstr>Arial</vt:lpstr>
      <vt:lpstr>Courier New</vt:lpstr>
      <vt:lpstr>Source Sans Pro</vt:lpstr>
      <vt:lpstr>FunkyShapesVTI</vt:lpstr>
      <vt:lpstr>PowerPoint Presentation</vt:lpstr>
      <vt:lpstr>Recap: Our Theme and Solution</vt:lpstr>
      <vt:lpstr>Recap: User Sequence Diagram</vt:lpstr>
      <vt:lpstr>Recap: System Architecture</vt:lpstr>
      <vt:lpstr>DEMO TIME !!!</vt:lpstr>
      <vt:lpstr>SusAF: Classification of Likelihood and Impact</vt:lpstr>
      <vt:lpstr>SusAF: Sustainability Awareness Diagram</vt:lpstr>
      <vt:lpstr>SusAF: Threats and Actions</vt:lpstr>
      <vt:lpstr>SusAF: Opportunities and Actions</vt:lpstr>
      <vt:lpstr>Baseline Testing: Frontend  7 Contracts: 3 Sent, 4 Received </vt:lpstr>
      <vt:lpstr>Frontend Web: Wallet Balance and Transaction History</vt:lpstr>
      <vt:lpstr>Lighthouse: Mostly Green</vt:lpstr>
      <vt:lpstr>Digital Beacon: A+ Carbon Footprint</vt:lpstr>
      <vt:lpstr>Website Carbon Calculator: A+ Carbon Rating</vt:lpstr>
      <vt:lpstr>Ecograder: 94 out of 100</vt:lpstr>
      <vt:lpstr>Ecograder: 94 out of 100</vt:lpstr>
      <vt:lpstr>Summary: Baseline Testing Frontend</vt:lpstr>
      <vt:lpstr>Second Testing: Frontend  10 Contracts: 4 Sent, 6 Received [Increased by 3 Contracts] </vt:lpstr>
      <vt:lpstr>Frontend Web: Wallet Balance and Transaction History</vt:lpstr>
      <vt:lpstr>Lighthouse: Mostly Green</vt:lpstr>
      <vt:lpstr>Digital Beacon: A+ Carbon Footprint</vt:lpstr>
      <vt:lpstr>Website Carbon Calculator: A+ Carbon Rating</vt:lpstr>
      <vt:lpstr>Ecograder: 94 out of 100</vt:lpstr>
      <vt:lpstr>Ecograder: 94 out of 100</vt:lpstr>
      <vt:lpstr>PowerPoint Presentation</vt:lpstr>
      <vt:lpstr>Power Consumption: Reload website 11 times in &lt;40 seconds</vt:lpstr>
      <vt:lpstr>Power Consumption: Min 1.96 W, Max 4.97 W</vt:lpstr>
      <vt:lpstr>3rd Testing: Frontend  13 Contracts: 5 Sent, 8 Received [Changed Frontend Display, Backend Processing] </vt:lpstr>
      <vt:lpstr>Frontend Web: Wallet Balance and Transaction History</vt:lpstr>
      <vt:lpstr>Lighthouse: Mostly Green</vt:lpstr>
      <vt:lpstr>Digital Beacon: A+ Carbon Footprint</vt:lpstr>
      <vt:lpstr>Website Carbon Calculator: A+ Carbon Rating</vt:lpstr>
      <vt:lpstr>Ecograder: 94 out of 100</vt:lpstr>
      <vt:lpstr>Ecograder: 94 out of 100</vt:lpstr>
      <vt:lpstr>PowerPoint Presentation</vt:lpstr>
      <vt:lpstr>Power Consumption: Reload website 11 times in &lt;40 seconds</vt:lpstr>
      <vt:lpstr>Power Consumption: Min 1.97 W, Max 5.00 W</vt:lpstr>
      <vt:lpstr>PowerPoint Presentation</vt:lpstr>
      <vt:lpstr>Backend Measurement and Optimization </vt:lpstr>
      <vt:lpstr>Send Contract from local device to server</vt:lpstr>
      <vt:lpstr>Optimize Contract send</vt:lpstr>
      <vt:lpstr>Fetching Wallet Balance</vt:lpstr>
      <vt:lpstr>CPU Utilization</vt:lpstr>
      <vt:lpstr>Execute Contract</vt:lpstr>
      <vt:lpstr>Mobile App Frontend Baseline </vt:lpstr>
      <vt:lpstr>UI Performance</vt:lpstr>
      <vt:lpstr>PowerPoint Presentation</vt:lpstr>
      <vt:lpstr>PowerPoint Presentation</vt:lpstr>
      <vt:lpstr>CPU Profiling</vt:lpstr>
      <vt:lpstr>Networking</vt:lpstr>
      <vt:lpstr>Mobile App Frontend Improvements </vt:lpstr>
      <vt:lpstr>Reduce redundant re-rendering of QR</vt:lpstr>
      <vt:lpstr>PowerPoint Presentation</vt:lpstr>
      <vt:lpstr>UI Retouching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and application innovation - TEAM TOPIC  </dc:title>
  <dc:creator>Jari Porras</dc:creator>
  <cp:lastModifiedBy>MUHAMMAD IRFAN BIN MOHAMAD LUTFI</cp:lastModifiedBy>
  <cp:revision>1</cp:revision>
  <dcterms:created xsi:type="dcterms:W3CDTF">2022-02-04T12:14:38Z</dcterms:created>
  <dcterms:modified xsi:type="dcterms:W3CDTF">2024-08-29T06:52:21Z</dcterms:modified>
</cp:coreProperties>
</file>