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FEACF-858C-D01C-FEB7-F34214B52063}" v="46" dt="2025-05-12T17:29:41.727"/>
    <p1510:client id="{64FF9F24-9FC8-2BA5-82F2-F5D7CA378E9A}" v="155" dt="2025-05-12T13:18:14.569"/>
    <p1510:client id="{92C135EC-DDE7-48F0-8099-F390070B1468}" v="76" dt="2025-05-12T12:08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err="1"/>
              <a:t>Sustainablity</a:t>
            </a:r>
            <a:r>
              <a:rPr lang="en-GB"/>
              <a:t> IoT Hackathon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Team Member:</a:t>
            </a:r>
            <a:br>
              <a:rPr lang="en-GB"/>
            </a:br>
            <a:r>
              <a:rPr lang="en-GB"/>
              <a:t>Roles:</a:t>
            </a:r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CC93-C6E0-4820-0E96-9FDBC10E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97F7-B0F0-0554-DB75-62302DBA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How does it relates to smart city?</a:t>
            </a:r>
            <a:endParaRPr lang="en-US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How does it affects sustainability?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07A24-3E14-ED3E-5EA5-24D5C563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B0B0-EE96-4ED6-908F-A16207DE3B5C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62A3-F583-6BB6-DE48-4FD56EB2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99E2-CEB7-1192-8393-B8F4782D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270A-9933-9022-0CC5-647DA5E2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SUSAF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E779E-6910-4B39-3B44-51DC7982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E067F-9C55-1A1E-CCCA-A039470B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2AA3-2608-4111-AFC1-6770BE6F4896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F7D6-9CA5-4CD5-385A-5A8C9B9F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27C1A-1448-6593-FC58-8C50A7B6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876C-601D-0407-4AAA-945621FE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Measurements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F138C-705C-541A-688C-EFCA6F6FA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FC14A-D1E7-A842-E4E9-F480E4B9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4008-B5ED-4AEE-A69F-AB8A5921BB3C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37B50-CEC6-D2D1-C794-654C18D6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FAC87-669F-4014-59A5-9A2FD640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6F0F-03A3-285D-9779-EC315BC86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1F2A-FDE3-C5D2-D1C8-41AFFB5C3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51E14-A512-DA0D-B00C-7238866D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C8B0-A961-4EF0-B655-51196A39574F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2F524-63CE-DD22-D09A-DF89D5A68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1DBEA-7E25-FCBB-61C0-206D9B4D7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9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F7B1-BEDF-5749-5949-59D131BD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8CF50-23AA-7C29-0570-81A6E0B14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79287-F2F4-7EE9-EE5D-417A0A0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2A98-4AF1-4EAA-95EE-F38C2D79917B}" type="datetime1"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39A3D-A373-1377-16DD-BB034844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CFCD-7209-B1C3-9C90-F4E5195A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6532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Props1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25D5076-20F8-4C04-B734-C490A764B3FA}">
  <ds:schemaRefs>
    <ds:schemaRef ds:uri="967b1040-8992-4a14-abd4-c793e8233874"/>
    <ds:schemaRef ds:uri="97c2649e-8d92-4645-a2a8-64b0b6b0a5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AccentBoxVTI</vt:lpstr>
      <vt:lpstr>Sustainablity IoT Hackathon</vt:lpstr>
      <vt:lpstr>Problem Statement</vt:lpstr>
      <vt:lpstr>Solution Overview</vt:lpstr>
      <vt:lpstr>Impact of Solution</vt:lpstr>
      <vt:lpstr>SUSAF Analysis</vt:lpstr>
      <vt:lpstr>Power Measurements Analysis</vt:lpstr>
      <vt:lpstr>Possible Improvements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-- --</dc:creator>
  <cp:revision>11</cp:revision>
  <dcterms:created xsi:type="dcterms:W3CDTF">2025-05-12T11:45:03Z</dcterms:created>
  <dcterms:modified xsi:type="dcterms:W3CDTF">2025-05-12T17:41:24Z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