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8FEACF-858C-D01C-FEB7-F34214B52063}" v="46" dt="2025-05-12T17:29:41.727"/>
    <p1510:client id="{64FF9F24-9FC8-2BA5-82F2-F5D7CA378E9A}" v="155" dt="2025-05-12T13:18:14.569"/>
    <p1510:client id="{92C135EC-DDE7-48F0-8099-F390070B1468}" v="76" dt="2025-05-12T12:08:43.1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4"/>
  </p:normalViewPr>
  <p:slideViewPr>
    <p:cSldViewPr snapToGrid="0">
      <p:cViewPr varScale="1">
        <p:scale>
          <a:sx n="102" d="100"/>
          <a:sy n="102" d="100"/>
        </p:scale>
        <p:origin x="9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965A7A7B-B71A-428D-833F-0F3507A6DB13}" type="datetimeFigureOut">
              <a:rPr lang="en-US" dirty="0"/>
              <a:t>5/19/25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9493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F9EB-9D34-4B41-B66C-5FAF50876D2D}" type="datetimeFigureOut">
              <a:rPr lang="en-US" dirty="0"/>
              <a:t>5/19/25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90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9A26-CAA1-4690-8C1F-1641B1B97745}" type="datetimeFigureOut">
              <a:rPr lang="en-US" dirty="0"/>
              <a:t>5/19/25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5CF65307-640F-4AE7-B0BE-50C709AD86C5}" type="datetimeFigureOut">
              <a:rPr lang="en-US" dirty="0"/>
              <a:t>5/19/25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054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A1F9-1F0F-4C65-8F6E-9729B924AAAC}" type="datetimeFigureOut">
              <a:rPr lang="en-US" dirty="0"/>
              <a:t>5/19/25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0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202278E8-5F4B-47D5-A617-8CCDF75D6A33}" type="datetimeFigureOut">
              <a:rPr lang="en-US" dirty="0"/>
              <a:t>5/19/25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937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16AAFA52-7A21-407F-8339-40DF182D7460}" type="datetimeFigureOut">
              <a:rPr lang="en-US" dirty="0"/>
              <a:t>5/19/25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90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70335-1C1A-4243-9BDD-9630C417D284}" type="datetimeFigureOut">
              <a:rPr lang="en-US" dirty="0"/>
              <a:t>5/19/25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920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513F-8EBD-4612-96F4-CC3E309609AF}" type="datetimeFigureOut">
              <a:rPr lang="en-US" dirty="0"/>
              <a:t>5/19/25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97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6E6483A1-31A8-47A2-AB0A-53A7803D5EBF}" type="datetimeFigureOut">
              <a:rPr lang="en-US" dirty="0"/>
              <a:t>5/19/25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48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6D8810B9-2C7C-4CAF-99E2-617AE20BA331}" type="datetimeFigureOut">
              <a:rPr lang="en-US" dirty="0"/>
              <a:t>5/19/25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93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93E0A-5177-400C-87C9-C93AF466EC49}" type="datetimeFigureOut">
              <a:rPr lang="en-US" dirty="0"/>
              <a:t>5/19/25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17615-2DB4-4DAA-9DE3-B2B689A846E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779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8117A-D52B-7E9B-095B-8510B32460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err="1"/>
              <a:t>Sustainablity</a:t>
            </a:r>
            <a:r>
              <a:rPr lang="en-GB"/>
              <a:t> IoT Hackathon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FD4875-D0AF-8F92-F0F9-A1D2D6FC0B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Team Member:</a:t>
            </a:r>
            <a:br>
              <a:rPr lang="en-GB"/>
            </a:br>
            <a:r>
              <a:rPr lang="en-GB"/>
              <a:t>Roles:</a:t>
            </a:r>
          </a:p>
        </p:txBody>
      </p:sp>
    </p:spTree>
    <p:extLst>
      <p:ext uri="{BB962C8B-B14F-4D97-AF65-F5344CB8AC3E}">
        <p14:creationId xmlns:p14="http://schemas.microsoft.com/office/powerpoint/2010/main" val="728814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838A5-B7DE-C8D9-31AD-0545F0167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0F06A-3DDF-F5DB-35E9-1E4623163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660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1C2DD-53BF-2839-017E-E298701E6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13A35-FD36-2D47-1C29-32360FF20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51407-B466-F040-62D9-0B0BAE2DA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1D7E6-489F-4AB2-8420-F4FA4E373FCF}" type="datetime1">
              <a:rPr lang="en-US"/>
              <a:t>5/19/25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D4687-2D0F-A9DB-C81C-10CAF245F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7F6C8-FC79-2232-94D7-BA502D35C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16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2CC93-C6E0-4820-0E96-9FDBC10E0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Impact of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097F7-B0F0-0554-DB75-62302DBA9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>
                <a:ea typeface="+mn-lt"/>
                <a:cs typeface="+mn-lt"/>
              </a:rPr>
              <a:t>How does it relates to smart city?</a:t>
            </a:r>
            <a:endParaRPr lang="en-US">
              <a:ea typeface="+mn-lt"/>
              <a:cs typeface="+mn-lt"/>
            </a:endParaRPr>
          </a:p>
          <a:p>
            <a:r>
              <a:rPr lang="en-US" sz="2000">
                <a:ea typeface="+mn-lt"/>
                <a:cs typeface="+mn-lt"/>
              </a:rPr>
              <a:t>How does it affects sustainability?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07A24-3E14-ED3E-5EA5-24D5C5634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B0B0-EE96-4ED6-908F-A16207DE3B5C}" type="datetime1">
              <a:rPr lang="en-US"/>
              <a:t>5/19/25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462A3-F583-6BB6-DE48-4FD56EB2E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E99E2-CEB7-1192-8393-B8F4782DA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03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C270A-9933-9022-0CC5-647DA5E20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SUSAF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E779E-6910-4B39-3B44-51DC79829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3E067F-9C55-1A1E-CCCA-A039470BD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2AA3-2608-4111-AFC1-6770BE6F4896}" type="datetime1">
              <a:rPr lang="en-US"/>
              <a:t>5/19/25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DF7D6-9CA5-4CD5-385A-5A8C9B9F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D27C1A-1448-6593-FC58-8C50A7B64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54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2876C-601D-0407-4AAA-945621FE3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Behavioural</a:t>
            </a:r>
            <a:r>
              <a:rPr lang="en-US" dirty="0"/>
              <a:t> Impact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F138C-705C-541A-688C-EFCA6F6FA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will your system influence user </a:t>
            </a:r>
            <a:r>
              <a:rPr lang="en-US" dirty="0" err="1"/>
              <a:t>behaviour</a:t>
            </a:r>
            <a:r>
              <a:rPr lang="en-US" dirty="0"/>
              <a:t>?</a:t>
            </a:r>
          </a:p>
          <a:p>
            <a:r>
              <a:rPr lang="en-US" dirty="0"/>
              <a:t>What kind of nudge(s) are you using?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AFC14A-D1E7-A842-E4E9-F480E4B97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4008-B5ED-4AEE-A69F-AB8A5921BB3C}" type="datetime1">
              <a:rPr lang="en-US"/>
              <a:t>5/19/25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37B50-CEC6-D2D1-C794-654C18D6B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3FAC87-669F-4014-59A5-9A2FD6403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256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66F0F-03A3-285D-9779-EC315BC86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Improvements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91F2A-FDE3-C5D2-D1C8-41AFFB5C3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51E14-A512-DA0D-B00C-7238866D4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1C8B0-A961-4EF0-B655-51196A39574F}" type="datetime1">
              <a:rPr lang="en-US"/>
              <a:t>5/19/25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2F524-63CE-DD22-D09A-DF89D5A68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1DBEA-7E25-FCBB-61C0-206D9B4D7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99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0F7B1-BEDF-5749-5949-59D131BD6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8CF50-23AA-7C29-0570-81A6E0B14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Personal thoughts on the hackathon</a:t>
            </a:r>
          </a:p>
          <a:p>
            <a:r>
              <a:rPr lang="en-US" dirty="0"/>
              <a:t>What challenges your team overcame?</a:t>
            </a:r>
          </a:p>
          <a:p>
            <a:r>
              <a:rPr lang="en-US" dirty="0"/>
              <a:t>How could the hackathon be better?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79287-F2F4-7EE9-EE5D-417A0A066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C2A98-4AF1-4EAA-95EE-F38C2D79917B}" type="datetime1">
              <a:rPr lang="en-US"/>
              <a:t>5/19/25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39A3D-A373-1377-16DD-BB034844D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40CFCD-7209-B1C3-9C90-F4E5195A6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265322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ccentBoxVTI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AccentBox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F4FE582F-5DDE-4E50-A331-B77FB79D7361}" vid="{42624B42-66F4-4B9A-A3DB-EB561F16279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7c2649e-8d92-4645-a2a8-64b0b6b0a5a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F93B62CA0D554CBF47E55669E721F3" ma:contentTypeVersion="18" ma:contentTypeDescription="Create a new document." ma:contentTypeScope="" ma:versionID="da630ece799cdcf6a4fdc170c6e7e822">
  <xsd:schema xmlns:xsd="http://www.w3.org/2001/XMLSchema" xmlns:xs="http://www.w3.org/2001/XMLSchema" xmlns:p="http://schemas.microsoft.com/office/2006/metadata/properties" xmlns:ns3="97c2649e-8d92-4645-a2a8-64b0b6b0a5a6" xmlns:ns4="967b1040-8992-4a14-abd4-c793e8233874" targetNamespace="http://schemas.microsoft.com/office/2006/metadata/properties" ma:root="true" ma:fieldsID="e616e081c91391b8e9b4e751853d9291" ns3:_="" ns4:_="">
    <xsd:import namespace="97c2649e-8d92-4645-a2a8-64b0b6b0a5a6"/>
    <xsd:import namespace="967b1040-8992-4a14-abd4-c793e823387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2649e-8d92-4645-a2a8-64b0b6b0a5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7b1040-8992-4a14-abd4-c793e823387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25D5076-20F8-4C04-B734-C490A764B3FA}">
  <ds:schemaRefs>
    <ds:schemaRef ds:uri="967b1040-8992-4a14-abd4-c793e8233874"/>
    <ds:schemaRef ds:uri="97c2649e-8d92-4645-a2a8-64b0b6b0a5a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4E46548-53DA-4255-820A-0FBC3C1C4D61}">
  <ds:schemaRefs>
    <ds:schemaRef ds:uri="967b1040-8992-4a14-abd4-c793e8233874"/>
    <ds:schemaRef ds:uri="97c2649e-8d92-4645-a2a8-64b0b6b0a5a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4E37F29-A9A2-4FA9-99D6-9E295DC4F6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Macintosh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Avenir Next LT Pro</vt:lpstr>
      <vt:lpstr>AccentBoxVTI</vt:lpstr>
      <vt:lpstr>Sustainablity IoT Hackathon</vt:lpstr>
      <vt:lpstr>Problem Statement</vt:lpstr>
      <vt:lpstr>Solution Overview</vt:lpstr>
      <vt:lpstr>Impact of Solution</vt:lpstr>
      <vt:lpstr>SUSAF Analysis</vt:lpstr>
      <vt:lpstr>Behavioural Impact</vt:lpstr>
      <vt:lpstr>Possible Improvements</vt:lpstr>
      <vt:lpstr>Reflection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Sustainablity IoT Hackathon</dc:title>
  <dc:creator>-- --</dc:creator>
  <cp:lastModifiedBy>JEANETTE TAN EN JIE</cp:lastModifiedBy>
  <cp:revision>12</cp:revision>
  <dcterms:created xsi:type="dcterms:W3CDTF">2025-05-12T11:45:03Z</dcterms:created>
  <dcterms:modified xsi:type="dcterms:W3CDTF">2025-05-19T07:45:40Z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0x010100CEF93B62CA0D554CBF47E55669E721F3</vt:lpwstr>
  </property>
</Properties>
</file>