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B938C-20CA-4563-855D-2062D03EB248}" v="4" dt="2025-05-20T08:43:10.723"/>
    <p1510:client id="{AB7C79C6-CC33-704E-A110-A1E3F95A2ADB}" v="2256" dt="2025-05-20T08:56:32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94673"/>
  </p:normalViewPr>
  <p:slideViewPr>
    <p:cSldViewPr snapToGrid="0">
      <p:cViewPr varScale="1">
        <p:scale>
          <a:sx n="126" d="100"/>
          <a:sy n="126" d="100"/>
        </p:scale>
        <p:origin x="23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/>
              <a:t>Smart Sleep Assistant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Group: DEVS – </a:t>
            </a:r>
            <a:r>
              <a:rPr lang="en-GB" b="1"/>
              <a:t>D</a:t>
            </a:r>
            <a:r>
              <a:rPr lang="en-GB"/>
              <a:t>ũng, </a:t>
            </a:r>
            <a:r>
              <a:rPr lang="en-GB" b="1"/>
              <a:t>E</a:t>
            </a:r>
            <a:r>
              <a:rPr lang="en-GB"/>
              <a:t>ric, </a:t>
            </a:r>
            <a:r>
              <a:rPr lang="en-GB" b="1"/>
              <a:t>V</a:t>
            </a:r>
            <a:r>
              <a:rPr lang="en-GB"/>
              <a:t>ictor, </a:t>
            </a:r>
            <a:r>
              <a:rPr lang="en-GB" b="1"/>
              <a:t>S</a:t>
            </a:r>
            <a:r>
              <a:rPr lang="en-GB"/>
              <a:t>amad</a:t>
            </a:r>
            <a:br>
              <a:rPr lang="en-GB"/>
            </a:br>
            <a:r>
              <a:rPr lang="en-GB" dirty="0" err="1"/>
              <a:t>Sustainablity</a:t>
            </a:r>
            <a:r>
              <a:rPr lang="en-GB" dirty="0"/>
              <a:t> IoT Hackathon – Problem and Solution proposal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DA909-617D-CEAF-2C8B-AB59DC98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/>
              <a:t>Have you every found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D56C-0D0D-CE86-7047-FAFF15484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VN" sz="2000"/>
              <a:t>Binge-watching the entire season of a very intersting series on Netflix and not sleeping at all</a:t>
            </a:r>
          </a:p>
          <a:p>
            <a:r>
              <a:rPr lang="en-VN" sz="2000"/>
              <a:t>Scrolling TikTok/Instgram reels mindlessly until 4 AM</a:t>
            </a:r>
          </a:p>
          <a:p>
            <a:r>
              <a:rPr lang="en-VN" sz="2000"/>
              <a:t>Cannot sleep well because you drank a coffee at 6 PM</a:t>
            </a:r>
          </a:p>
          <a:p>
            <a:r>
              <a:rPr lang="en-VN" sz="2000"/>
              <a:t>Waking up in the morning just because you have to wake up to go to the Hackathon at 9 AM and losing the entire morning just to get your energy back</a:t>
            </a:r>
          </a:p>
          <a:p>
            <a:r>
              <a:rPr lang="en-VN" sz="2000"/>
              <a:t>The vicious cycle goes 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A13B6-20AD-3627-3F03-D8EB525A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B8D2-2DD1-9E41-98CB-764C425601E5}" type="datetime1">
              <a:rPr lang="en-US" dirty="0"/>
              <a:t>5/20/25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0BDA3-64E2-B0B3-B56A-A4B1EBAC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BB9DD-5787-3081-2D65-82215C4AA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3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/>
              <a:t>Poor sleep habits are common in modern world:</a:t>
            </a:r>
          </a:p>
          <a:p>
            <a:pPr lvl="1"/>
            <a:r>
              <a:rPr lang="en-GB" sz="1800"/>
              <a:t>Irregular sleep schedules</a:t>
            </a:r>
          </a:p>
          <a:p>
            <a:pPr lvl="1"/>
            <a:r>
              <a:rPr lang="en-GB" sz="1800"/>
              <a:t>Late-night screen use, noise, activity</a:t>
            </a:r>
          </a:p>
          <a:p>
            <a:pPr lvl="1"/>
            <a:r>
              <a:rPr lang="en-GB" sz="1800"/>
              <a:t>Late-night shower and eating</a:t>
            </a:r>
          </a:p>
          <a:p>
            <a:pPr lvl="1"/>
            <a:r>
              <a:rPr lang="en-GB" sz="1800"/>
              <a:t>Inappropriate lighting and noise</a:t>
            </a:r>
          </a:p>
          <a:p>
            <a:r>
              <a:rPr lang="en-GB" sz="1800"/>
              <a:t>This leads to lower productivity, poor health, increased energy consumption and disruption of biological rhythms</a:t>
            </a:r>
          </a:p>
          <a:p>
            <a:r>
              <a:rPr lang="en-GB" sz="1800"/>
              <a:t>We aim to detect bad sleeping habits and nudge users to improve their behaviors, provide feedback to raise self-awareness</a:t>
            </a:r>
          </a:p>
          <a:p>
            <a:pPr lvl="1"/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Proposed 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/>
              <a:t>Smart Sleep Assistant: A sensor-powered system that monitors human activity, environment, and habits to encourage better sleep hygiene</a:t>
            </a:r>
          </a:p>
          <a:p>
            <a:r>
              <a:rPr lang="en-US" sz="2000"/>
              <a:t>Proposed key features:</a:t>
            </a:r>
          </a:p>
          <a:p>
            <a:pPr lvl="1"/>
            <a:r>
              <a:rPr lang="en-US" sz="1800"/>
              <a:t>Light dim before sleeping time</a:t>
            </a:r>
          </a:p>
          <a:p>
            <a:pPr lvl="1"/>
            <a:r>
              <a:rPr lang="en-US" sz="1800"/>
              <a:t>Sleeping time reminder</a:t>
            </a:r>
          </a:p>
          <a:p>
            <a:pPr lvl="1"/>
            <a:r>
              <a:rPr lang="en-US" sz="1800"/>
              <a:t>Late-night shower monitor</a:t>
            </a:r>
          </a:p>
          <a:p>
            <a:pPr lvl="1"/>
            <a:r>
              <a:rPr lang="en-US" sz="1800"/>
              <a:t>Prevent phone usage</a:t>
            </a:r>
          </a:p>
          <a:p>
            <a:pPr lvl="1"/>
            <a:r>
              <a:rPr lang="en-US" sz="1800"/>
              <a:t>Noise and activity detection at night</a:t>
            </a:r>
          </a:p>
          <a:p>
            <a:pPr lvl="1"/>
            <a:r>
              <a:rPr lang="en-US" sz="1800"/>
              <a:t>Sleeping environment optimization (temperature, light, ventilation…)</a:t>
            </a:r>
          </a:p>
          <a:p>
            <a:pPr lvl="1"/>
            <a:r>
              <a:rPr lang="en-US" sz="1800"/>
              <a:t>Turn off unnecessary appliances </a:t>
            </a:r>
          </a:p>
          <a:p>
            <a:pPr lvl="1"/>
            <a:r>
              <a:rPr lang="en-US" sz="1800"/>
              <a:t>Coffee-drinking habit alert</a:t>
            </a:r>
          </a:p>
          <a:p>
            <a:pPr lvl="1"/>
            <a:r>
              <a:rPr lang="en-US" sz="1800"/>
              <a:t>Automatic exposure to nature light in the morning</a:t>
            </a:r>
          </a:p>
          <a:p>
            <a:pPr lvl="1"/>
            <a:endParaRPr lang="en-US" sz="1800"/>
          </a:p>
          <a:p>
            <a:pPr lvl="1"/>
            <a:endParaRPr lang="en-US" sz="1800"/>
          </a:p>
          <a:p>
            <a:endParaRPr lang="en-US" sz="2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rPr lang="en-VN"/>
              <a:t>20/5/25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CC93-C6E0-4820-0E96-9FDBC10E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97F7-B0F0-0554-DB75-62302DBA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How does it relate to smart city?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The use of sensors and actuators, which are programmed for automation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Integrates with home automation for energy-saving and device control</a:t>
            </a:r>
          </a:p>
          <a:p>
            <a:r>
              <a:rPr lang="en-US" sz="2000" dirty="0">
                <a:ea typeface="+mn-lt"/>
                <a:cs typeface="+mn-lt"/>
              </a:rPr>
              <a:t>How does it affects behavior change? 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Bad sleeping behaviors are prevented and better habits are encouraged</a:t>
            </a:r>
            <a:endParaRPr lang="en-US" sz="16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What kind of nudge(s) are you using?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LED display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RGB, LED lights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Buzzer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07A24-3E14-ED3E-5EA5-24D5C563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B0B0-EE96-4ED6-908F-A16207DE3B5C}" type="datetime1">
              <a:rPr lang="en-VN"/>
              <a:t>20/5/25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62A3-F583-6BB6-DE48-4FD56EB2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99E2-CEB7-1192-8393-B8F4782D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32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Props1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25D5076-20F8-4C04-B734-C490A764B3FA}">
  <ds:schemaRefs>
    <ds:schemaRef ds:uri="http://purl.org/dc/terms/"/>
    <ds:schemaRef ds:uri="967b1040-8992-4a14-abd4-c793e8233874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97c2649e-8d92-4645-a2a8-64b0b6b0a5a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313</Words>
  <Application>Microsoft Macintosh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Avenir Next LT Pro</vt:lpstr>
      <vt:lpstr>AccentBoxVTI</vt:lpstr>
      <vt:lpstr>Smart Sleep Assistant</vt:lpstr>
      <vt:lpstr>Have you every found yourself</vt:lpstr>
      <vt:lpstr>Problem Statement</vt:lpstr>
      <vt:lpstr>Proposed Solution Overview</vt:lpstr>
      <vt:lpstr>Impact of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Sustainablity IoT Hackathon</dc:title>
  <dc:creator>-- --</dc:creator>
  <cp:lastModifiedBy>Tien Dung Nguyen</cp:lastModifiedBy>
  <cp:revision>6</cp:revision>
  <dcterms:created xsi:type="dcterms:W3CDTF">2025-05-12T11:45:03Z</dcterms:created>
  <dcterms:modified xsi:type="dcterms:W3CDTF">2025-05-20T08:56:32Z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