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3"/>
    <p:restoredTop sz="96327"/>
  </p:normalViewPr>
  <p:slideViewPr>
    <p:cSldViewPr snapToGrid="0" snapToObjects="1">
      <p:cViewPr varScale="1">
        <p:scale>
          <a:sx n="106" d="100"/>
          <a:sy n="106" d="100"/>
        </p:scale>
        <p:origin x="208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8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3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8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0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8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3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7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8/20/24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8/20/24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0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8/20/24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7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61" r:id="rId6"/>
    <p:sldLayoutId id="2147483756" r:id="rId7"/>
    <p:sldLayoutId id="2147483757" r:id="rId8"/>
    <p:sldLayoutId id="2147483758" r:id="rId9"/>
    <p:sldLayoutId id="2147483760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7374A4-FC2B-E04F-816E-131B87363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119" y="810623"/>
            <a:ext cx="4429556" cy="3570162"/>
          </a:xfrm>
        </p:spPr>
        <p:txBody>
          <a:bodyPr anchor="b">
            <a:noAutofit/>
          </a:bodyPr>
          <a:lstStyle/>
          <a:p>
            <a:r>
              <a:rPr lang="en-US" sz="1400" dirty="0" err="1"/>
              <a:t>ImpactXchange</a:t>
            </a:r>
            <a:br>
              <a:rPr lang="en-US" sz="1400" dirty="0"/>
            </a:br>
            <a:r>
              <a:rPr lang="en-US" sz="1400" dirty="0"/>
              <a:t>hackathon</a:t>
            </a:r>
            <a:br>
              <a:rPr lang="en-US" sz="2400" dirty="0"/>
            </a:br>
            <a:r>
              <a:rPr lang="en-US" sz="2400" dirty="0"/>
              <a:t>-</a:t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TEAM TOPIC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59367-8FFC-BA4F-AC3A-6BA4BDC98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119" y="4547167"/>
            <a:ext cx="4429556" cy="128848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Team members</a:t>
            </a:r>
          </a:p>
        </p:txBody>
      </p:sp>
      <p:pic>
        <p:nvPicPr>
          <p:cNvPr id="4" name="Picture 3" descr="Agave in black and white">
            <a:extLst>
              <a:ext uri="{FF2B5EF4-FFF2-40B4-BE49-F238E27FC236}">
                <a16:creationId xmlns:a16="http://schemas.microsoft.com/office/drawing/2014/main" id="{FB80FCAB-326F-4640-B42A-768B1E0590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27" r="24128"/>
          <a:stretch/>
        </p:blipFill>
        <p:spPr>
          <a:xfrm>
            <a:off x="6359308" y="470930"/>
            <a:ext cx="4833901" cy="5696169"/>
          </a:xfrm>
          <a:prstGeom prst="rect">
            <a:avLst/>
          </a:prstGeom>
          <a:ln w="28575">
            <a:noFill/>
          </a:ln>
        </p:spPr>
      </p:pic>
      <p:sp>
        <p:nvSpPr>
          <p:cNvPr id="30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2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58306" y="2360859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1" name="Oval 40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F064-724A-FF43-B5FC-2FBA9500A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63E3C-C210-6142-A8B4-E3FC890FC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 for the challenge (statistics etc.)</a:t>
            </a:r>
          </a:p>
        </p:txBody>
      </p:sp>
    </p:spTree>
    <p:extLst>
      <p:ext uri="{BB962C8B-B14F-4D97-AF65-F5344CB8AC3E}">
        <p14:creationId xmlns:p14="http://schemas.microsoft.com/office/powerpoint/2010/main" val="357257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2BEB-E5B3-2645-B693-DA7E59099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FAE4-4D92-CF42-8789-B7A1E6EA6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 formulation of the challenge</a:t>
            </a:r>
          </a:p>
        </p:txBody>
      </p:sp>
    </p:spTree>
    <p:extLst>
      <p:ext uri="{BB962C8B-B14F-4D97-AF65-F5344CB8AC3E}">
        <p14:creationId xmlns:p14="http://schemas.microsoft.com/office/powerpoint/2010/main" val="337955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0A8A4-4ECD-A849-906F-34C577A34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1DB1F-54AA-A64F-845F-C18B24455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reasoning what causes the challenge</a:t>
            </a:r>
          </a:p>
        </p:txBody>
      </p:sp>
    </p:spTree>
    <p:extLst>
      <p:ext uri="{BB962C8B-B14F-4D97-AF65-F5344CB8AC3E}">
        <p14:creationId xmlns:p14="http://schemas.microsoft.com/office/powerpoint/2010/main" val="148882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9F972-3FFE-3043-823C-7D4BD9ED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51884-8B39-C843-BD77-72FEF8093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Impacts of the challenge (try to be specific of the impacts)</a:t>
            </a:r>
          </a:p>
          <a:p>
            <a:r>
              <a:rPr lang="en-US" dirty="0"/>
              <a:t>Link with the SDGs, SDG indicators</a:t>
            </a:r>
          </a:p>
        </p:txBody>
      </p:sp>
    </p:spTree>
    <p:extLst>
      <p:ext uri="{BB962C8B-B14F-4D97-AF65-F5344CB8AC3E}">
        <p14:creationId xmlns:p14="http://schemas.microsoft.com/office/powerpoint/2010/main" val="101432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9861B-8B6C-734C-BF7C-C049B2AA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focus on 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E4501-C9EE-9C49-A474-34C0B19AE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Clearly formulate what is the specific challenge you focus</a:t>
            </a:r>
          </a:p>
        </p:txBody>
      </p:sp>
    </p:spTree>
    <p:extLst>
      <p:ext uri="{BB962C8B-B14F-4D97-AF65-F5344CB8AC3E}">
        <p14:creationId xmlns:p14="http://schemas.microsoft.com/office/powerpoint/2010/main" val="75992140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73</Words>
  <Application>Microsoft Macintosh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Source Sans Pro</vt:lpstr>
      <vt:lpstr>Source Sans Pro SemiBold</vt:lpstr>
      <vt:lpstr>FunkyShapesVTI</vt:lpstr>
      <vt:lpstr>ImpactXchange hackathon - TEAM TOPIC  </vt:lpstr>
      <vt:lpstr>Background</vt:lpstr>
      <vt:lpstr>General challenge</vt:lpstr>
      <vt:lpstr>Reasons for the challenge</vt:lpstr>
      <vt:lpstr>Impacts</vt:lpstr>
      <vt:lpstr>Team focus on the challenge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and application innovation - TEAM TOPIC  </dc:title>
  <dc:creator>Jari Porras</dc:creator>
  <cp:lastModifiedBy>Jari Porras</cp:lastModifiedBy>
  <cp:revision>2</cp:revision>
  <dcterms:created xsi:type="dcterms:W3CDTF">2022-02-04T12:14:38Z</dcterms:created>
  <dcterms:modified xsi:type="dcterms:W3CDTF">2024-08-20T04:07:39Z</dcterms:modified>
</cp:coreProperties>
</file>