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sldIdLst>
    <p:sldId id="256" r:id="rId5"/>
    <p:sldId id="257" r:id="rId6"/>
    <p:sldId id="264" r:id="rId7"/>
    <p:sldId id="258" r:id="rId8"/>
    <p:sldId id="265" r:id="rId9"/>
    <p:sldId id="263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965A7A7B-B71A-428D-833F-0F3507A6DB13}" type="datetimeFigureOut">
              <a:rPr lang="en-US" dirty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949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F9EB-9D34-4B41-B66C-5FAF50876D2D}" type="datetimeFigureOut">
              <a:rPr lang="en-US" dirty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90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9A26-CAA1-4690-8C1F-1641B1B97745}" type="datetimeFigureOut">
              <a:rPr lang="en-US" dirty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5CF65307-640F-4AE7-B0BE-50C709AD86C5}" type="datetimeFigureOut">
              <a:rPr lang="en-US" dirty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5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1F9-1F0F-4C65-8F6E-9729B924AAAC}" type="datetimeFigureOut">
              <a:rPr lang="en-US" dirty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0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202278E8-5F4B-47D5-A617-8CCDF75D6A33}" type="datetimeFigureOut">
              <a:rPr lang="en-US" dirty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37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16AAFA52-7A21-407F-8339-40DF182D7460}" type="datetimeFigureOut">
              <a:rPr lang="en-US" dirty="0"/>
              <a:t>5/14/2025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90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70335-1C1A-4243-9BDD-9630C417D284}" type="datetimeFigureOut">
              <a:rPr lang="en-US" dirty="0"/>
              <a:t>5/14/2025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920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513F-8EBD-4612-96F4-CC3E309609AF}" type="datetimeFigureOut">
              <a:rPr lang="en-US" dirty="0"/>
              <a:t>5/14/2025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9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6E6483A1-31A8-47A2-AB0A-53A7803D5EBF}" type="datetimeFigureOut">
              <a:rPr lang="en-US" dirty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48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6D8810B9-2C7C-4CAF-99E2-617AE20BA331}" type="datetimeFigureOut">
              <a:rPr lang="en-US" dirty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9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93E0A-5177-400C-87C9-C93AF466EC49}" type="datetimeFigureOut">
              <a:rPr lang="en-US" dirty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17615-2DB4-4DAA-9DE3-B2B689A846E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7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8117A-D52B-7E9B-095B-8510B32460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err="1"/>
              <a:t>Sustainablity</a:t>
            </a:r>
            <a:r>
              <a:rPr lang="en-GB" dirty="0"/>
              <a:t> IoT Hackathon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FD4875-D0AF-8F92-F0F9-A1D2D6FC0B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u="sng" dirty="0"/>
              <a:t>Team Members:</a:t>
            </a:r>
            <a:r>
              <a:rPr lang="en-GB" dirty="0"/>
              <a:t> Petri, </a:t>
            </a:r>
            <a:r>
              <a:rPr lang="en-GB" dirty="0" err="1"/>
              <a:t>Saara</a:t>
            </a:r>
            <a:r>
              <a:rPr lang="en-GB" dirty="0"/>
              <a:t>, </a:t>
            </a:r>
            <a:r>
              <a:rPr lang="en-GB" dirty="0" err="1"/>
              <a:t>Ilmari</a:t>
            </a:r>
            <a:r>
              <a:rPr lang="en-GB" dirty="0"/>
              <a:t>, Felix, </a:t>
            </a:r>
            <a:r>
              <a:rPr lang="en-GB" dirty="0" err="1"/>
              <a:t>Patrik</a:t>
            </a:r>
            <a:r>
              <a:rPr lang="en-GB" dirty="0"/>
              <a:t>, Olli, </a:t>
            </a:r>
            <a:r>
              <a:rPr lang="en-GB" dirty="0" err="1"/>
              <a:t>Leevi</a:t>
            </a:r>
            <a:r>
              <a:rPr lang="en-GB" dirty="0"/>
              <a:t>  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814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838A5-B7DE-C8D9-31AD-0545F0167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0F06A-3DDF-F5DB-35E9-1E4623163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780" y="2441739"/>
            <a:ext cx="11207218" cy="3948175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algn="just"/>
            <a:r>
              <a:rPr lang="en-GB" b="1" dirty="0"/>
              <a:t>Energy Cost and Carbon Footprint:</a:t>
            </a:r>
            <a:endParaRPr lang="en-GB" dirty="0"/>
          </a:p>
          <a:p>
            <a:pPr lvl="1" algn="just"/>
            <a:r>
              <a:rPr lang="en-GB" sz="3100" dirty="0"/>
              <a:t>High electricity costs and fluctuating energy prices make it challenging for homeowners to optimize energy use.</a:t>
            </a:r>
            <a:endParaRPr lang="fi-FI" sz="3100"/>
          </a:p>
          <a:p>
            <a:pPr lvl="1" algn="just"/>
            <a:r>
              <a:rPr lang="en-GB" sz="3100" dirty="0"/>
              <a:t>High demand periods can increase the carbon footprint if fossil fuels are used for power generation.</a:t>
            </a:r>
          </a:p>
          <a:p>
            <a:pPr algn="just"/>
            <a:r>
              <a:rPr lang="en-GB" b="1" dirty="0"/>
              <a:t>Thermal Comfort and Air Quality:</a:t>
            </a:r>
            <a:endParaRPr lang="en-US" dirty="0"/>
          </a:p>
          <a:p>
            <a:pPr lvl="1" algn="just"/>
            <a:r>
              <a:rPr lang="en-GB" sz="3100" dirty="0"/>
              <a:t>Homes can become too hot or too cold without proper ventilation.</a:t>
            </a:r>
            <a:endParaRPr lang="en-US" sz="3100"/>
          </a:p>
          <a:p>
            <a:pPr lvl="1" algn="just"/>
            <a:r>
              <a:rPr lang="en-GB" sz="3100" dirty="0"/>
              <a:t>Poor air quality can affect health and comfort, but is often overlooked.</a:t>
            </a:r>
            <a:endParaRPr lang="en-US" sz="3100"/>
          </a:p>
          <a:p>
            <a:pPr algn="just"/>
            <a:r>
              <a:rPr lang="en-GB" b="1" dirty="0"/>
              <a:t>Water Damage and Resource Wastage:</a:t>
            </a:r>
            <a:endParaRPr lang="en-US" dirty="0"/>
          </a:p>
          <a:p>
            <a:pPr lvl="1" algn="just"/>
            <a:r>
              <a:rPr lang="en-GB" sz="3100" dirty="0"/>
              <a:t>Undetected water leaks can cause significant damage and waste resources.</a:t>
            </a:r>
            <a:endParaRPr lang="en-US" sz="3100"/>
          </a:p>
        </p:txBody>
      </p:sp>
    </p:spTree>
    <p:extLst>
      <p:ext uri="{BB962C8B-B14F-4D97-AF65-F5344CB8AC3E}">
        <p14:creationId xmlns:p14="http://schemas.microsoft.com/office/powerpoint/2010/main" val="2131660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ED8391-0FAC-497F-B971-67AFDDD55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 Statement</a:t>
            </a:r>
            <a:endParaRPr lang="fi-FI" dirty="0"/>
          </a:p>
          <a:p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B52EF93-66F7-4650-8E80-28444A318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 err="1"/>
              <a:t>Houses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become</a:t>
            </a:r>
            <a:r>
              <a:rPr lang="fi-FI" dirty="0"/>
              <a:t> </a:t>
            </a:r>
            <a:r>
              <a:rPr lang="fi-FI" dirty="0" err="1"/>
              <a:t>too</a:t>
            </a:r>
            <a:r>
              <a:rPr lang="fi-FI" dirty="0"/>
              <a:t> </a:t>
            </a:r>
            <a:r>
              <a:rPr lang="fi-FI" dirty="0" err="1"/>
              <a:t>hot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cold</a:t>
            </a:r>
            <a:r>
              <a:rPr lang="fi-FI" dirty="0"/>
              <a:t> and </a:t>
            </a:r>
            <a:r>
              <a:rPr lang="fi-FI" dirty="0" err="1"/>
              <a:t>people</a:t>
            </a:r>
            <a:r>
              <a:rPr lang="fi-FI" dirty="0"/>
              <a:t> </a:t>
            </a:r>
            <a:r>
              <a:rPr lang="fi-FI" dirty="0" err="1"/>
              <a:t>don't</a:t>
            </a:r>
            <a:r>
              <a:rPr lang="fi-FI" dirty="0"/>
              <a:t> </a:t>
            </a:r>
            <a:r>
              <a:rPr lang="fi-FI" dirty="0" err="1"/>
              <a:t>know</a:t>
            </a:r>
            <a:r>
              <a:rPr lang="fi-FI" dirty="0"/>
              <a:t> </a:t>
            </a:r>
            <a:r>
              <a:rPr lang="fi-FI" dirty="0" err="1"/>
              <a:t>when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 </a:t>
            </a:r>
            <a:r>
              <a:rPr lang="fi-FI" dirty="0" err="1"/>
              <a:t>how</a:t>
            </a:r>
            <a:r>
              <a:rPr lang="fi-FI" dirty="0"/>
              <a:t> long </a:t>
            </a:r>
            <a:r>
              <a:rPr lang="fi-FI" dirty="0" err="1"/>
              <a:t>they</a:t>
            </a:r>
            <a:r>
              <a:rPr lang="fi-FI" dirty="0"/>
              <a:t> 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keep</a:t>
            </a:r>
            <a:r>
              <a:rPr lang="fi-FI" dirty="0"/>
              <a:t> </a:t>
            </a:r>
            <a:r>
              <a:rPr lang="fi-FI" dirty="0" err="1"/>
              <a:t>windows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curtains</a:t>
            </a:r>
            <a:r>
              <a:rPr lang="fi-FI" dirty="0"/>
              <a:t> open.</a:t>
            </a:r>
          </a:p>
          <a:p>
            <a:r>
              <a:rPr lang="fi-FI" dirty="0" err="1"/>
              <a:t>Houses</a:t>
            </a:r>
            <a:r>
              <a:rPr lang="fi-FI" dirty="0"/>
              <a:t> air </a:t>
            </a:r>
            <a:r>
              <a:rPr lang="fi-FI" dirty="0" err="1"/>
              <a:t>quality</a:t>
            </a:r>
            <a:r>
              <a:rPr lang="fi-FI" dirty="0"/>
              <a:t> is </a:t>
            </a:r>
            <a:r>
              <a:rPr lang="fi-FI" dirty="0" err="1"/>
              <a:t>poorly</a:t>
            </a:r>
            <a:r>
              <a:rPr lang="fi-FI" dirty="0"/>
              <a:t> </a:t>
            </a:r>
            <a:r>
              <a:rPr lang="fi-FI" dirty="0" err="1"/>
              <a:t>monitored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9E0C13-6EF2-42C1-ADDD-60D3D92C7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5307-640F-4AE7-B0BE-50C709AD86C5}" type="datetimeFigureOut">
              <a:rPr lang="en-US" dirty="0"/>
              <a:t>5/14/2025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42AFA61-A86C-4B1E-88FB-14853B8F6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28621F6-3EF1-45B8-B981-9F89F7195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51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1C2DD-53BF-2839-017E-E298701E6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13A35-FD36-2D47-1C29-32360FF20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211" y="2478024"/>
            <a:ext cx="10848485" cy="3694176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b="1" dirty="0"/>
              <a:t>Smart Energy Management:</a:t>
            </a:r>
            <a:endParaRPr lang="fi-FI" dirty="0"/>
          </a:p>
          <a:p>
            <a:pPr lvl="2">
              <a:buFont typeface="Arial"/>
              <a:buChar char="•"/>
            </a:pPr>
            <a:r>
              <a:rPr lang="en-US" dirty="0"/>
              <a:t>Track real-time electricity prices and control high-consumption devices accordingly.</a:t>
            </a:r>
          </a:p>
          <a:p>
            <a:pPr lvl="2">
              <a:buFont typeface="Arial"/>
              <a:buChar char="•"/>
            </a:pPr>
            <a:r>
              <a:rPr lang="en-US" dirty="0"/>
              <a:t>Use online data to determine the best times to run energy-intensive appliances like washing machines or dishwashers.</a:t>
            </a:r>
          </a:p>
          <a:p>
            <a:pPr lvl="2">
              <a:buFont typeface="Arial"/>
              <a:buChar char="•"/>
            </a:pPr>
            <a:r>
              <a:rPr lang="en-US" dirty="0"/>
              <a:t>Send alerts when prices are too high, which can be acknowledged using an RFID tag.</a:t>
            </a:r>
          </a:p>
          <a:p>
            <a:r>
              <a:rPr lang="en-US" b="1" dirty="0"/>
              <a:t>Adaptive Climate Control:</a:t>
            </a:r>
            <a:endParaRPr lang="en-US" dirty="0"/>
          </a:p>
          <a:p>
            <a:pPr lvl="2">
              <a:buFont typeface="Arial"/>
              <a:buChar char="•"/>
            </a:pPr>
            <a:r>
              <a:rPr lang="en-US" sz="2200" dirty="0"/>
              <a:t>Automatically adjust windows, fans, and curtains based on indoor and outdoor temperature and humidity.</a:t>
            </a:r>
          </a:p>
          <a:p>
            <a:pPr lvl="2">
              <a:buFont typeface="Arial"/>
              <a:buChar char="•"/>
            </a:pPr>
            <a:r>
              <a:rPr lang="en-US" sz="2200" dirty="0"/>
              <a:t>Use weather forecasts to preemptively cool or heat rooms for optimal energy efficiency.</a:t>
            </a:r>
          </a:p>
          <a:p>
            <a:pPr marL="400050" indent="0">
              <a:buNone/>
            </a:pPr>
            <a:endParaRPr lang="en-US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51407-B466-F040-62D9-0B0BAE2DA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D7E6-489F-4AB2-8420-F4FA4E373FCF}" type="datetime1">
              <a:t>14.5.2025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D4687-2D0F-A9DB-C81C-10CAF245F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7F6C8-FC79-2232-94D7-BA502D35C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16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1C2DD-53BF-2839-017E-E298701E6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 Overview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51407-B466-F040-62D9-0B0BAE2DA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D7E6-489F-4AB2-8420-F4FA4E373FCF}" type="datetime1">
              <a:t>14.5.2025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D4687-2D0F-A9DB-C81C-10CAF245F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7F6C8-FC79-2232-94D7-BA502D35C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5</a:t>
            </a:fld>
            <a:endParaRPr lang="en-US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01508BD-3538-4686-A3FD-DF6D87645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889" y="2627702"/>
            <a:ext cx="10848485" cy="36941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000" b="1" dirty="0"/>
              <a:t>Air Quality Monitoring:</a:t>
            </a:r>
            <a:endParaRPr lang="fi-FI" sz="3000" b="1" dirty="0"/>
          </a:p>
          <a:p>
            <a:pPr lvl="2">
              <a:buFont typeface="Arial"/>
              <a:buChar char="•"/>
            </a:pPr>
            <a:r>
              <a:rPr lang="en-US" sz="2200" dirty="0"/>
              <a:t>Automatically open windows when indoor air quality is poor, and close them when external conditions worsen.</a:t>
            </a:r>
          </a:p>
          <a:p>
            <a:r>
              <a:rPr lang="en-US" b="1" dirty="0"/>
              <a:t>Water Leak Detection:</a:t>
            </a:r>
          </a:p>
          <a:p>
            <a:pPr lvl="2">
              <a:buFont typeface="Arial"/>
              <a:buChar char="•"/>
            </a:pPr>
            <a:r>
              <a:rPr lang="en-US" sz="2200" dirty="0"/>
              <a:t>Use a steam sensor for early leak detection and visual or audible alerts to prevent water damage.</a:t>
            </a:r>
          </a:p>
          <a:p>
            <a:pPr marL="40005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4016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0F7B1-BEDF-5749-5949-59D131BD6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solution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8CF50-23AA-7C29-0570-81A6E0B14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pPr marL="457200" indent="-457200" algn="just"/>
            <a:r>
              <a:rPr lang="en-US" b="1" dirty="0"/>
              <a:t>Cost Savings:</a:t>
            </a:r>
            <a:r>
              <a:rPr lang="en-US" dirty="0"/>
              <a:t> Lower electricity bills by using appliances at off-peak times.</a:t>
            </a:r>
            <a:endParaRPr lang="fi-FI" dirty="0"/>
          </a:p>
          <a:p>
            <a:pPr algn="just"/>
            <a:r>
              <a:rPr lang="en-US" b="1" dirty="0"/>
              <a:t>   Energy Efficiency:</a:t>
            </a:r>
            <a:r>
              <a:rPr lang="en-US" dirty="0"/>
              <a:t> Reduce carbon footprint by optimizing energy use.</a:t>
            </a:r>
          </a:p>
          <a:p>
            <a:pPr algn="just"/>
            <a:r>
              <a:rPr lang="en-US" b="1" dirty="0"/>
              <a:t>   Improved Comfort:</a:t>
            </a:r>
            <a:r>
              <a:rPr lang="en-US" dirty="0"/>
              <a:t> Maintain optimal indoor climate and air quality.</a:t>
            </a:r>
          </a:p>
          <a:p>
            <a:pPr algn="just"/>
            <a:r>
              <a:rPr lang="en-US" b="1" dirty="0"/>
              <a:t>  Resource Conservation:</a:t>
            </a:r>
            <a:r>
              <a:rPr lang="en-US" dirty="0"/>
              <a:t> Minimize water waste and prevent costly damage.</a:t>
            </a:r>
          </a:p>
          <a:p>
            <a:pPr marL="457200" indent="-457200" algn="just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79287-F2F4-7EE9-EE5D-417A0A06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2A98-4AF1-4EAA-95EE-F38C2D79917B}" type="datetime1">
              <a:t>14.5.2025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39A3D-A373-1377-16DD-BB034844D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0CFCD-7209-B1C3-9C90-F4E5195A6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265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F3AA2ED-D361-4EB4-9E38-492EA3D17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Takeaways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246FEAC-997E-4788-9A63-66AC52200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algn="just"/>
            <a:r>
              <a:rPr lang="fi-FI" b="1" dirty="0" err="1"/>
              <a:t>Scalability</a:t>
            </a:r>
            <a:r>
              <a:rPr lang="fi-FI" b="1" dirty="0"/>
              <a:t>: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system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expanded</a:t>
            </a:r>
            <a:r>
              <a:rPr lang="fi-FI" dirty="0"/>
              <a:t> to </a:t>
            </a:r>
            <a:r>
              <a:rPr lang="fi-FI" dirty="0" err="1"/>
              <a:t>include</a:t>
            </a:r>
            <a:r>
              <a:rPr lang="fi-FI" dirty="0"/>
              <a:t>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sensors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smart</a:t>
            </a:r>
            <a:r>
              <a:rPr lang="fi-FI" dirty="0"/>
              <a:t> </a:t>
            </a:r>
            <a:r>
              <a:rPr lang="fi-FI" dirty="0" err="1"/>
              <a:t>devices</a:t>
            </a:r>
            <a:r>
              <a:rPr lang="fi-FI" dirty="0"/>
              <a:t>.</a:t>
            </a:r>
            <a:endParaRPr lang="fi-FI"/>
          </a:p>
          <a:p>
            <a:pPr algn="just"/>
            <a:r>
              <a:rPr lang="fi-FI" b="1" dirty="0" err="1"/>
              <a:t>Integration</a:t>
            </a:r>
            <a:r>
              <a:rPr lang="fi-FI" b="1" dirty="0"/>
              <a:t>:</a:t>
            </a:r>
            <a:r>
              <a:rPr lang="fi-FI" dirty="0"/>
              <a:t> </a:t>
            </a:r>
            <a:r>
              <a:rPr lang="fi-FI" dirty="0" err="1"/>
              <a:t>Possible</a:t>
            </a:r>
            <a:r>
              <a:rPr lang="fi-FI" dirty="0"/>
              <a:t> </a:t>
            </a:r>
            <a:r>
              <a:rPr lang="fi-FI" dirty="0" err="1"/>
              <a:t>future</a:t>
            </a:r>
            <a:r>
              <a:rPr lang="fi-FI" dirty="0"/>
              <a:t> </a:t>
            </a:r>
            <a:r>
              <a:rPr lang="fi-FI" dirty="0" err="1"/>
              <a:t>integration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solar</a:t>
            </a:r>
            <a:r>
              <a:rPr lang="fi-FI" dirty="0"/>
              <a:t> </a:t>
            </a:r>
            <a:r>
              <a:rPr lang="fi-FI" dirty="0" err="1"/>
              <a:t>power</a:t>
            </a:r>
            <a:r>
              <a:rPr lang="fi-FI" dirty="0"/>
              <a:t> </a:t>
            </a:r>
            <a:r>
              <a:rPr lang="fi-FI" dirty="0" err="1"/>
              <a:t>systems</a:t>
            </a:r>
            <a:r>
              <a:rPr lang="fi-FI" dirty="0"/>
              <a:t> and </a:t>
            </a:r>
            <a:r>
              <a:rPr lang="fi-FI" dirty="0" err="1"/>
              <a:t>battery</a:t>
            </a:r>
            <a:r>
              <a:rPr lang="fi-FI" dirty="0"/>
              <a:t> </a:t>
            </a:r>
            <a:r>
              <a:rPr lang="fi-FI" dirty="0" err="1"/>
              <a:t>storage</a:t>
            </a:r>
            <a:r>
              <a:rPr lang="fi-FI" dirty="0"/>
              <a:t>.</a:t>
            </a:r>
          </a:p>
          <a:p>
            <a:pPr algn="just"/>
            <a:r>
              <a:rPr lang="fi-FI" b="1" dirty="0"/>
              <a:t>Data-</a:t>
            </a:r>
            <a:r>
              <a:rPr lang="fi-FI" b="1" dirty="0" err="1"/>
              <a:t>Driven</a:t>
            </a:r>
            <a:r>
              <a:rPr lang="fi-FI" b="1" dirty="0"/>
              <a:t> </a:t>
            </a:r>
            <a:r>
              <a:rPr lang="fi-FI" b="1" dirty="0" err="1"/>
              <a:t>Decisions</a:t>
            </a:r>
            <a:r>
              <a:rPr lang="fi-FI" b="1" dirty="0"/>
              <a:t>:</a:t>
            </a:r>
            <a:r>
              <a:rPr lang="fi-FI" dirty="0"/>
              <a:t> Real-</a:t>
            </a:r>
            <a:r>
              <a:rPr lang="fi-FI" dirty="0" err="1"/>
              <a:t>time</a:t>
            </a:r>
            <a:r>
              <a:rPr lang="fi-FI" dirty="0"/>
              <a:t> data </a:t>
            </a:r>
            <a:r>
              <a:rPr lang="fi-FI" dirty="0" err="1"/>
              <a:t>allows</a:t>
            </a:r>
            <a:r>
              <a:rPr lang="fi-FI" dirty="0"/>
              <a:t> for </a:t>
            </a:r>
            <a:r>
              <a:rPr lang="fi-FI" dirty="0" err="1"/>
              <a:t>smarter</a:t>
            </a:r>
            <a:r>
              <a:rPr lang="fi-FI" dirty="0"/>
              <a:t>,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efficient</a:t>
            </a:r>
            <a:r>
              <a:rPr lang="fi-FI" dirty="0"/>
              <a:t> home </a:t>
            </a:r>
            <a:r>
              <a:rPr lang="fi-FI" dirty="0" err="1"/>
              <a:t>automation</a:t>
            </a:r>
            <a:r>
              <a:rPr lang="fi-FI" dirty="0"/>
              <a:t>.</a:t>
            </a:r>
          </a:p>
          <a:p>
            <a:pPr algn="just"/>
            <a:r>
              <a:rPr lang="fi-FI" b="1" dirty="0"/>
              <a:t>User-</a:t>
            </a:r>
            <a:r>
              <a:rPr lang="fi-FI" b="1" dirty="0" err="1"/>
              <a:t>Centric</a:t>
            </a:r>
            <a:r>
              <a:rPr lang="fi-FI" b="1" dirty="0"/>
              <a:t> Design:</a:t>
            </a:r>
            <a:r>
              <a:rPr lang="fi-FI" dirty="0"/>
              <a:t> </a:t>
            </a:r>
            <a:r>
              <a:rPr lang="fi-FI" dirty="0" err="1"/>
              <a:t>Customizable</a:t>
            </a:r>
            <a:r>
              <a:rPr lang="fi-FI" dirty="0"/>
              <a:t> </a:t>
            </a:r>
            <a:r>
              <a:rPr lang="fi-FI" dirty="0" err="1"/>
              <a:t>profiles</a:t>
            </a:r>
            <a:r>
              <a:rPr lang="fi-FI" dirty="0"/>
              <a:t> for </a:t>
            </a:r>
            <a:r>
              <a:rPr lang="fi-FI" dirty="0" err="1"/>
              <a:t>different</a:t>
            </a:r>
            <a:r>
              <a:rPr lang="fi-FI" dirty="0"/>
              <a:t> </a:t>
            </a:r>
            <a:r>
              <a:rPr lang="fi-FI" dirty="0" err="1"/>
              <a:t>energy</a:t>
            </a:r>
            <a:r>
              <a:rPr lang="fi-FI" dirty="0"/>
              <a:t> </a:t>
            </a:r>
            <a:r>
              <a:rPr lang="fi-FI" dirty="0" err="1"/>
              <a:t>usage</a:t>
            </a:r>
            <a:r>
              <a:rPr lang="fi-FI" dirty="0"/>
              <a:t> </a:t>
            </a:r>
            <a:r>
              <a:rPr lang="fi-FI" dirty="0" err="1"/>
              <a:t>needs</a:t>
            </a:r>
            <a:r>
              <a:rPr lang="fi-FI" dirty="0"/>
              <a:t>.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4872DE9-C895-4183-A736-A6C3671F2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5307-640F-4AE7-B0BE-50C709AD86C5}" type="datetimeFigureOut">
              <a:rPr lang="en-US" dirty="0"/>
              <a:t>5/14/2025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EF57E2D-BF3C-4FFD-B13C-56052FE24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6D7C2B1-AA68-4003-8C9B-AFA5E181C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26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F2D9A78-A956-4F6E-B22C-EF416BACC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Future</a:t>
            </a:r>
            <a:r>
              <a:rPr lang="fi-FI" dirty="0"/>
              <a:t> </a:t>
            </a:r>
            <a:r>
              <a:rPr lang="fi-FI" dirty="0" err="1"/>
              <a:t>Ideas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6ED9AA0-1BDA-4533-B1E3-FA51BE7B8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just"/>
            <a:r>
              <a:rPr lang="fi-FI" b="1" dirty="0" err="1"/>
              <a:t>Predictive</a:t>
            </a:r>
            <a:r>
              <a:rPr lang="fi-FI" b="1" dirty="0"/>
              <a:t> </a:t>
            </a:r>
            <a:r>
              <a:rPr lang="fi-FI" b="1" dirty="0" err="1"/>
              <a:t>Maintenance</a:t>
            </a:r>
            <a:r>
              <a:rPr lang="fi-FI" b="1" dirty="0"/>
              <a:t>:</a:t>
            </a:r>
            <a:r>
              <a:rPr lang="fi-FI" dirty="0"/>
              <a:t> </a:t>
            </a:r>
            <a:r>
              <a:rPr lang="fi-FI" dirty="0" err="1"/>
              <a:t>Use</a:t>
            </a:r>
            <a:r>
              <a:rPr lang="fi-FI" dirty="0"/>
              <a:t> </a:t>
            </a:r>
            <a:r>
              <a:rPr lang="fi-FI" dirty="0" err="1"/>
              <a:t>machine</a:t>
            </a:r>
            <a:r>
              <a:rPr lang="fi-FI" dirty="0"/>
              <a:t> </a:t>
            </a:r>
            <a:r>
              <a:rPr lang="fi-FI" dirty="0" err="1"/>
              <a:t>learning</a:t>
            </a:r>
            <a:r>
              <a:rPr lang="fi-FI" dirty="0"/>
              <a:t> to </a:t>
            </a:r>
            <a:r>
              <a:rPr lang="fi-FI" dirty="0" err="1"/>
              <a:t>identify</a:t>
            </a:r>
            <a:r>
              <a:rPr lang="fi-FI" dirty="0"/>
              <a:t> </a:t>
            </a:r>
            <a:r>
              <a:rPr lang="fi-FI" dirty="0" err="1"/>
              <a:t>potential</a:t>
            </a:r>
            <a:r>
              <a:rPr lang="fi-FI" dirty="0"/>
              <a:t> </a:t>
            </a:r>
            <a:r>
              <a:rPr lang="fi-FI" dirty="0" err="1"/>
              <a:t>system</a:t>
            </a:r>
            <a:r>
              <a:rPr lang="fi-FI" dirty="0"/>
              <a:t> </a:t>
            </a:r>
            <a:r>
              <a:rPr lang="fi-FI" dirty="0" err="1"/>
              <a:t>failures</a:t>
            </a:r>
            <a:r>
              <a:rPr lang="fi-FI" dirty="0"/>
              <a:t>.</a:t>
            </a:r>
            <a:endParaRPr lang="fi-FI"/>
          </a:p>
          <a:p>
            <a:pPr algn="just"/>
            <a:endParaRPr lang="fi-FI" dirty="0"/>
          </a:p>
          <a:p>
            <a:pPr algn="just"/>
            <a:r>
              <a:rPr lang="fi-FI" b="1" dirty="0"/>
              <a:t>Energy Storage Management:</a:t>
            </a:r>
            <a:r>
              <a:rPr lang="fi-FI" dirty="0"/>
              <a:t> </a:t>
            </a:r>
            <a:r>
              <a:rPr lang="fi-FI" dirty="0" err="1"/>
              <a:t>Integrate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local</a:t>
            </a:r>
            <a:r>
              <a:rPr lang="fi-FI" dirty="0"/>
              <a:t> </a:t>
            </a:r>
            <a:r>
              <a:rPr lang="fi-FI" dirty="0" err="1"/>
              <a:t>energy</a:t>
            </a:r>
            <a:r>
              <a:rPr lang="fi-FI" dirty="0"/>
              <a:t> </a:t>
            </a:r>
            <a:r>
              <a:rPr lang="fi-FI" dirty="0" err="1"/>
              <a:t>storage</a:t>
            </a:r>
            <a:r>
              <a:rPr lang="fi-FI" dirty="0"/>
              <a:t> for </a:t>
            </a:r>
            <a:r>
              <a:rPr lang="fi-FI" dirty="0" err="1"/>
              <a:t>off-peak</a:t>
            </a:r>
            <a:r>
              <a:rPr lang="fi-FI" dirty="0"/>
              <a:t> </a:t>
            </a:r>
            <a:r>
              <a:rPr lang="fi-FI" dirty="0" err="1"/>
              <a:t>power</a:t>
            </a:r>
            <a:r>
              <a:rPr lang="fi-FI" dirty="0"/>
              <a:t> </a:t>
            </a:r>
            <a:r>
              <a:rPr lang="fi-FI" dirty="0" err="1"/>
              <a:t>use</a:t>
            </a:r>
            <a:r>
              <a:rPr lang="fi-FI" dirty="0"/>
              <a:t>.</a:t>
            </a:r>
          </a:p>
          <a:p>
            <a:pPr algn="just"/>
            <a:endParaRPr lang="fi-FI" dirty="0"/>
          </a:p>
          <a:p>
            <a:pPr algn="just"/>
            <a:r>
              <a:rPr lang="fi-FI" b="1" dirty="0"/>
              <a:t>Advanced Air </a:t>
            </a:r>
            <a:r>
              <a:rPr lang="fi-FI" b="1" dirty="0" err="1"/>
              <a:t>Quality</a:t>
            </a:r>
            <a:r>
              <a:rPr lang="fi-FI" b="1" dirty="0"/>
              <a:t> Control:</a:t>
            </a:r>
            <a:r>
              <a:rPr lang="fi-FI" dirty="0"/>
              <a:t> </a:t>
            </a:r>
            <a:r>
              <a:rPr lang="fi-FI" dirty="0" err="1"/>
              <a:t>Add</a:t>
            </a:r>
            <a:r>
              <a:rPr lang="fi-FI" dirty="0"/>
              <a:t> VOC (</a:t>
            </a:r>
            <a:r>
              <a:rPr lang="fi-FI" dirty="0" err="1"/>
              <a:t>Volatile</a:t>
            </a:r>
            <a:r>
              <a:rPr lang="fi-FI" dirty="0"/>
              <a:t> </a:t>
            </a:r>
            <a:r>
              <a:rPr lang="fi-FI" dirty="0" err="1"/>
              <a:t>Organic</a:t>
            </a:r>
            <a:r>
              <a:rPr lang="fi-FI" dirty="0"/>
              <a:t> </a:t>
            </a:r>
            <a:r>
              <a:rPr lang="fi-FI" dirty="0" err="1"/>
              <a:t>Compounds</a:t>
            </a:r>
            <a:r>
              <a:rPr lang="fi-FI" dirty="0"/>
              <a:t>) </a:t>
            </a:r>
            <a:r>
              <a:rPr lang="fi-FI" dirty="0" err="1"/>
              <a:t>sensors</a:t>
            </a:r>
            <a:r>
              <a:rPr lang="fi-FI" dirty="0"/>
              <a:t> for </a:t>
            </a:r>
            <a:r>
              <a:rPr lang="fi-FI" dirty="0" err="1"/>
              <a:t>better</a:t>
            </a:r>
            <a:r>
              <a:rPr lang="fi-FI" dirty="0"/>
              <a:t> air </a:t>
            </a:r>
            <a:r>
              <a:rPr lang="fi-FI" dirty="0" err="1"/>
              <a:t>quality</a:t>
            </a:r>
            <a:r>
              <a:rPr lang="fi-FI" dirty="0"/>
              <a:t> </a:t>
            </a:r>
            <a:r>
              <a:rPr lang="fi-FI" dirty="0" err="1"/>
              <a:t>monitoring</a:t>
            </a:r>
            <a:r>
              <a:rPr lang="fi-FI" dirty="0"/>
              <a:t>.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D889EEE-BD0E-45C1-8713-E7CDB05EF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5307-640F-4AE7-B0BE-50C709AD86C5}" type="datetimeFigureOut">
              <a:rPr lang="en-US" dirty="0"/>
              <a:t>5/14/2025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85C1A0-5684-4930-9E6D-9601E7BB8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DE29BF0-71FD-4CDD-BAAB-703279B06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486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ccentBoxVTI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AccentBox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F4FE582F-5DDE-4E50-A331-B77FB79D7361}" vid="{42624B42-66F4-4B9A-A3DB-EB561F16279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F93B62CA0D554CBF47E55669E721F3" ma:contentTypeVersion="18" ma:contentTypeDescription="Create a new document." ma:contentTypeScope="" ma:versionID="da630ece799cdcf6a4fdc170c6e7e822">
  <xsd:schema xmlns:xsd="http://www.w3.org/2001/XMLSchema" xmlns:xs="http://www.w3.org/2001/XMLSchema" xmlns:p="http://schemas.microsoft.com/office/2006/metadata/properties" xmlns:ns3="97c2649e-8d92-4645-a2a8-64b0b6b0a5a6" xmlns:ns4="967b1040-8992-4a14-abd4-c793e8233874" targetNamespace="http://schemas.microsoft.com/office/2006/metadata/properties" ma:root="true" ma:fieldsID="e616e081c91391b8e9b4e751853d9291" ns3:_="" ns4:_="">
    <xsd:import namespace="97c2649e-8d92-4645-a2a8-64b0b6b0a5a6"/>
    <xsd:import namespace="967b1040-8992-4a14-abd4-c793e823387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2649e-8d92-4645-a2a8-64b0b6b0a5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7b1040-8992-4a14-abd4-c793e823387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7c2649e-8d92-4645-a2a8-64b0b6b0a5a6" xsi:nil="true"/>
  </documentManagement>
</p:properties>
</file>

<file path=customXml/itemProps1.xml><?xml version="1.0" encoding="utf-8"?>
<ds:datastoreItem xmlns:ds="http://schemas.openxmlformats.org/officeDocument/2006/customXml" ds:itemID="{44E46548-53DA-4255-820A-0FBC3C1C4D61}">
  <ds:schemaRefs>
    <ds:schemaRef ds:uri="967b1040-8992-4a14-abd4-c793e8233874"/>
    <ds:schemaRef ds:uri="97c2649e-8d92-4645-a2a8-64b0b6b0a5a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E37F29-A9A2-4FA9-99D6-9E295DC4F6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5D5076-20F8-4C04-B734-C490A764B3FA}">
  <ds:schemaRefs>
    <ds:schemaRef ds:uri="967b1040-8992-4a14-abd4-c793e8233874"/>
    <ds:schemaRef ds:uri="97c2649e-8d92-4645-a2a8-64b0b6b0a5a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Laajakuva</PresentationFormat>
  <Slides>8</Slides>
  <Notes>0</Notes>
  <HiddenSlides>2</HiddenSlide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9" baseType="lpstr">
      <vt:lpstr>AccentBoxVTI</vt:lpstr>
      <vt:lpstr>Sustainablity IoT Hackathon</vt:lpstr>
      <vt:lpstr>Problem Statement</vt:lpstr>
      <vt:lpstr>Problem Statement </vt:lpstr>
      <vt:lpstr>Solution Overview</vt:lpstr>
      <vt:lpstr>Solution Overview</vt:lpstr>
      <vt:lpstr>Impact of solution</vt:lpstr>
      <vt:lpstr>Takeaways</vt:lpstr>
      <vt:lpstr>Future Ideas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Sustainablity IoT Hackathon</dc:title>
  <dc:creator>-- --</dc:creator>
  <cp:revision>174</cp:revision>
  <dcterms:created xsi:type="dcterms:W3CDTF">2025-05-12T11:45:03Z</dcterms:created>
  <dcterms:modified xsi:type="dcterms:W3CDTF">2025-05-14T06:12:12Z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0x010100CEF93B62CA0D554CBF47E55669E721F3</vt:lpwstr>
  </property>
</Properties>
</file>