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F9F24-9FC8-2BA5-82F2-F5D7CA378E9A}" v="155" dt="2025-05-12T13:18:14.569"/>
    <p1510:client id="{92C135EC-DDE7-48F0-8099-F390070B1468}" v="76" dt="2025-05-12T12:08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49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0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4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9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7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117A-D52B-7E9B-095B-8510B3246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Sustainablity</a:t>
            </a:r>
            <a:r>
              <a:rPr lang="en-GB"/>
              <a:t> IoT Hackathon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FD4875-D0AF-8F92-F0F9-A1D2D6FC0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Team Members: </a:t>
            </a:r>
            <a:r>
              <a:rPr lang="fi-FI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Tauri Torp, </a:t>
            </a:r>
            <a:r>
              <a:rPr lang="fi-FI" b="0" i="0" dirty="0" err="1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Rehan</a:t>
            </a:r>
            <a:r>
              <a:rPr lang="fi-FI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 Ali, </a:t>
            </a:r>
            <a:r>
              <a:rPr lang="fi-FI" b="0" i="0" dirty="0" err="1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Haben</a:t>
            </a:r>
            <a:r>
              <a:rPr lang="fi-FI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Yohannes</a:t>
            </a:r>
            <a:r>
              <a:rPr lang="fi-FI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fi-FI" b="0" i="0" dirty="0" err="1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Mishqat</a:t>
            </a:r>
            <a:r>
              <a:rPr lang="fi-FI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b="0" i="0" dirty="0" err="1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Maqbool</a:t>
            </a:r>
            <a:r>
              <a:rPr lang="fi-FI" b="0" i="0" dirty="0">
                <a:solidFill>
                  <a:srgbClr val="454545"/>
                </a:solidFill>
                <a:effectLst/>
                <a:latin typeface="arial" panose="020B0604020202020204" pitchFamily="34" charset="0"/>
              </a:rPr>
              <a:t>, Thomas Curtis</a:t>
            </a:r>
            <a:br>
              <a:rPr lang="en-GB" dirty="0"/>
            </a:br>
            <a:r>
              <a:rPr lang="en-GB" dirty="0"/>
              <a:t>Roles: Programmer, house assembler, hardware wiring</a:t>
            </a:r>
          </a:p>
        </p:txBody>
      </p:sp>
    </p:spTree>
    <p:extLst>
      <p:ext uri="{BB962C8B-B14F-4D97-AF65-F5344CB8AC3E}">
        <p14:creationId xmlns:p14="http://schemas.microsoft.com/office/powerpoint/2010/main" val="72881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38A5-B7DE-C8D9-31AD-0545F016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0F06A-3DDF-F5DB-35E9-1E462316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66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2DD-53BF-2839-017E-E298701E6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3A35-FD36-2D47-1C29-32360FF2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51407-B466-F040-62D9-0B0BAE2D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D7E6-489F-4AB2-8420-F4FA4E373FCF}" type="datetime1">
              <a:t>13.5.2025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D4687-2D0F-A9DB-C81C-10CAF245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7F6C8-FC79-2232-94D7-BA502D35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CC93-C6E0-4820-0E96-9FDBC10E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097F7-B0F0-0554-DB75-62302DBA9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How does it relates to smart city?</a:t>
            </a:r>
            <a:endParaRPr lang="en-US">
              <a:ea typeface="+mn-lt"/>
              <a:cs typeface="+mn-lt"/>
            </a:endParaRPr>
          </a:p>
          <a:p>
            <a:r>
              <a:rPr lang="en-US" sz="2000">
                <a:ea typeface="+mn-lt"/>
                <a:cs typeface="+mn-lt"/>
              </a:rPr>
              <a:t>How does it affects sustainability?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07A24-3E14-ED3E-5EA5-24D5C563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B0B0-EE96-4ED6-908F-A16207DE3B5C}" type="datetime1">
              <a:t>13.5.2025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462A3-F583-6BB6-DE48-4FD56EB2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99E2-CEB7-1192-8393-B8F4782D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32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c2649e-8d92-4645-a2a8-64b0b6b0a5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F93B62CA0D554CBF47E55669E721F3" ma:contentTypeVersion="18" ma:contentTypeDescription="Create a new document." ma:contentTypeScope="" ma:versionID="da630ece799cdcf6a4fdc170c6e7e822">
  <xsd:schema xmlns:xsd="http://www.w3.org/2001/XMLSchema" xmlns:xs="http://www.w3.org/2001/XMLSchema" xmlns:p="http://schemas.microsoft.com/office/2006/metadata/properties" xmlns:ns3="97c2649e-8d92-4645-a2a8-64b0b6b0a5a6" xmlns:ns4="967b1040-8992-4a14-abd4-c793e8233874" targetNamespace="http://schemas.microsoft.com/office/2006/metadata/properties" ma:root="true" ma:fieldsID="e616e081c91391b8e9b4e751853d9291" ns3:_="" ns4:_="">
    <xsd:import namespace="97c2649e-8d92-4645-a2a8-64b0b6b0a5a6"/>
    <xsd:import namespace="967b1040-8992-4a14-abd4-c793e82338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2649e-8d92-4645-a2a8-64b0b6b0a5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b1040-8992-4a14-abd4-c793e82338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5D5076-20F8-4C04-B734-C490A764B3FA}">
  <ds:schemaRefs>
    <ds:schemaRef ds:uri="967b1040-8992-4a14-abd4-c793e8233874"/>
    <ds:schemaRef ds:uri="97c2649e-8d92-4645-a2a8-64b0b6b0a5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E46548-53DA-4255-820A-0FBC3C1C4D61}">
  <ds:schemaRefs>
    <ds:schemaRef ds:uri="967b1040-8992-4a14-abd4-c793e8233874"/>
    <ds:schemaRef ds:uri="97c2649e-8d92-4645-a2a8-64b0b6b0a5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E37F29-A9A2-4FA9-99D6-9E295DC4F6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Laajakuva</PresentationFormat>
  <Paragraphs>11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Arial</vt:lpstr>
      <vt:lpstr>Avenir Next LT Pro</vt:lpstr>
      <vt:lpstr>AccentBoxVTI</vt:lpstr>
      <vt:lpstr>Sustainablity IoT Hackathon</vt:lpstr>
      <vt:lpstr>Problem Statement</vt:lpstr>
      <vt:lpstr>Solution Overview</vt:lpstr>
      <vt:lpstr>Impact of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-- --</dc:creator>
  <cp:lastModifiedBy>Tauri Torp</cp:lastModifiedBy>
  <cp:revision>3</cp:revision>
  <dcterms:created xsi:type="dcterms:W3CDTF">2025-05-12T11:45:03Z</dcterms:created>
  <dcterms:modified xsi:type="dcterms:W3CDTF">2025-05-13T12:00:06Z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0x010100CEF93B62CA0D554CBF47E55669E721F3</vt:lpwstr>
  </property>
</Properties>
</file>