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Agile Software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295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Saeed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Mirzaeifar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Yasir</a:t>
            </a:r>
            <a:r>
              <a:rPr lang="en-US" dirty="0" smtClean="0">
                <a:solidFill>
                  <a:schemeClr val="tx1"/>
                </a:solidFill>
              </a:rPr>
              <a:t> Ali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Zahid</a:t>
            </a:r>
            <a:r>
              <a:rPr lang="en-US" dirty="0" smtClean="0">
                <a:solidFill>
                  <a:schemeClr val="tx1"/>
                </a:solidFill>
              </a:rPr>
              <a:t> Butt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"/>
            <a:ext cx="3100387" cy="113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22860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Lappeenranta University of Technology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Communication Software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100" b="1" dirty="0" smtClean="0"/>
          </a:p>
          <a:p>
            <a:r>
              <a:rPr lang="en-US" sz="1100" cap="all" dirty="0" smtClean="0"/>
              <a:t>Code Camp on Communications Engineering CT30A9300</a:t>
            </a:r>
            <a:endParaRPr lang="en-US" sz="1100" b="1" cap="all" dirty="0"/>
          </a:p>
        </p:txBody>
      </p:sp>
      <p:pic>
        <p:nvPicPr>
          <p:cNvPr id="1026" name="Picture 2" descr="Capgemini : Consulting, Technology, Outsourc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276600"/>
            <a:ext cx="458238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Problem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Idea!!!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8229600" cy="357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apgemini : Consulting, Technology, Outsourc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4600" cy="58541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7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dirty="0" smtClean="0"/>
              <a:t>Basic Requirement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38400"/>
            <a:ext cx="859905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apgemini : Consulting, Technology, Outsourc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4600" cy="585411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7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Development </a:t>
            </a:r>
            <a:r>
              <a:rPr lang="en-US" dirty="0" smtClean="0">
                <a:sym typeface="Wingdings" pitchFamily="2" charset="2"/>
              </a:rPr>
              <a:t> Scrum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19255"/>
            <a:ext cx="8229600" cy="382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apgemini : Consulting, Technology, Outsourc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4600" cy="58541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7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50292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dirty="0" smtClean="0"/>
              <a:t>As a &lt;Consultant&gt; I want to Maintain my workload forecast easily.</a:t>
            </a:r>
          </a:p>
          <a:p>
            <a:pPr lvl="0"/>
            <a:r>
              <a:rPr lang="en-US" dirty="0" smtClean="0"/>
              <a:t>System Interfaces should be so simple so the user can make the Workload easily.</a:t>
            </a:r>
          </a:p>
          <a:p>
            <a:pPr lvl="0"/>
            <a:r>
              <a:rPr lang="en-US" dirty="0" smtClean="0"/>
              <a:t>As a manager I want/can improve the usability of resources.</a:t>
            </a:r>
          </a:p>
          <a:p>
            <a:pPr lvl="0"/>
            <a:r>
              <a:rPr lang="en-US" dirty="0" smtClean="0"/>
              <a:t>As a system owner I want to manage my resources by spending less money.</a:t>
            </a:r>
          </a:p>
          <a:p>
            <a:pPr lvl="0"/>
            <a:r>
              <a:rPr lang="en-US" dirty="0" smtClean="0"/>
              <a:t>As a System owner I expect the interfaces should be simple and self-explanatory.</a:t>
            </a:r>
          </a:p>
          <a:p>
            <a:pPr lvl="0"/>
            <a:r>
              <a:rPr lang="en-US" dirty="0" smtClean="0"/>
              <a:t>As an Owner the system should be provided easy way to forecast process.</a:t>
            </a:r>
          </a:p>
          <a:p>
            <a:pPr lvl="0"/>
            <a:r>
              <a:rPr lang="en-US" dirty="0" smtClean="0"/>
              <a:t>As a manager I want to manage the changes in system easily.</a:t>
            </a:r>
          </a:p>
          <a:p>
            <a:pPr lvl="0"/>
            <a:r>
              <a:rPr lang="en-US" dirty="0" smtClean="0"/>
              <a:t>As a user I will be able to view/update forecast by browsing.</a:t>
            </a:r>
          </a:p>
          <a:p>
            <a:pPr lvl="0"/>
            <a:r>
              <a:rPr lang="en-US" dirty="0" smtClean="0"/>
              <a:t>As a user I will be able to create an activity to forecast workload.</a:t>
            </a:r>
          </a:p>
          <a:p>
            <a:pPr lvl="0"/>
            <a:r>
              <a:rPr lang="en-US" dirty="0" smtClean="0"/>
              <a:t> As a user I will be able to select activity type.</a:t>
            </a:r>
          </a:p>
          <a:p>
            <a:pPr lvl="0"/>
            <a:r>
              <a:rPr lang="en-US" dirty="0" smtClean="0"/>
              <a:t>As a user I will be able to remove particular activity. (Particular activity means not using anymore).</a:t>
            </a:r>
          </a:p>
          <a:p>
            <a:pPr lvl="0"/>
            <a:r>
              <a:rPr lang="en-US" dirty="0" smtClean="0"/>
              <a:t>As a user I will be able to book activity easily.</a:t>
            </a:r>
          </a:p>
          <a:p>
            <a:pPr lvl="0"/>
            <a:r>
              <a:rPr lang="en-US" dirty="0" smtClean="0"/>
              <a:t>As a user I expect from system to notify me if I exceed his total workload.</a:t>
            </a:r>
          </a:p>
          <a:p>
            <a:pPr lvl="0"/>
            <a:r>
              <a:rPr lang="en-US" dirty="0" smtClean="0"/>
              <a:t>As a user I will be able to book activity weekly, Monthly, time.</a:t>
            </a:r>
          </a:p>
          <a:p>
            <a:pPr lvl="0"/>
            <a:r>
              <a:rPr lang="en-US" dirty="0" smtClean="0"/>
              <a:t>As a user I will not be able to enter workload of holiday.</a:t>
            </a:r>
          </a:p>
          <a:p>
            <a:pPr lvl="0"/>
            <a:r>
              <a:rPr lang="en-US" dirty="0" smtClean="0"/>
              <a:t>As an owner I expect that the system should work with concurrent user.</a:t>
            </a:r>
          </a:p>
          <a:p>
            <a:pPr lvl="0"/>
            <a:r>
              <a:rPr lang="en-US" dirty="0" smtClean="0"/>
              <a:t>System can calculate and estimate the updated data from user interface automatically.</a:t>
            </a:r>
          </a:p>
          <a:p>
            <a:pPr lvl="0"/>
            <a:r>
              <a:rPr lang="en-US" dirty="0" smtClean="0"/>
              <a:t>As an administration the system should be able to view activities.</a:t>
            </a:r>
          </a:p>
          <a:p>
            <a:pPr lvl="0"/>
            <a:r>
              <a:rPr lang="en-US" dirty="0" smtClean="0"/>
              <a:t>As an administration the system should be able to view activities monthly, weekly, by day.</a:t>
            </a:r>
          </a:p>
          <a:p>
            <a:pPr lvl="0"/>
            <a:r>
              <a:rPr lang="en-US" dirty="0" smtClean="0"/>
              <a:t>As a user I will be able to view the workload forecast for each user.</a:t>
            </a:r>
          </a:p>
          <a:p>
            <a:pPr lvl="0"/>
            <a:r>
              <a:rPr lang="en-US" dirty="0" smtClean="0"/>
              <a:t>As a user I will be able to update the workload forecast for each user.</a:t>
            </a:r>
          </a:p>
          <a:p>
            <a:pPr lvl="0"/>
            <a:r>
              <a:rPr lang="en-US" dirty="0" smtClean="0"/>
              <a:t>The system will be able to create groups and teams.</a:t>
            </a:r>
          </a:p>
          <a:p>
            <a:pPr lvl="0"/>
            <a:r>
              <a:rPr lang="en-US" dirty="0" smtClean="0"/>
              <a:t>The system will be able to add the groups and teams it can be able to add to participated team or group.</a:t>
            </a:r>
          </a:p>
          <a:p>
            <a:pPr lvl="0"/>
            <a:r>
              <a:rPr lang="en-US" dirty="0" smtClean="0"/>
              <a:t>The system will be able to log data</a:t>
            </a:r>
          </a:p>
          <a:p>
            <a:pPr lvl="0"/>
            <a:r>
              <a:rPr lang="en-US" dirty="0" smtClean="0"/>
              <a:t>As a user I will be able to view history log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4" name="Picture 2" descr="Capgemini : Consulting, Technology, Outsourc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4600" cy="58541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2057400" cy="7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0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Sprints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828800"/>
          <a:ext cx="8077199" cy="4718007"/>
        </p:xfrm>
        <a:graphic>
          <a:graphicData uri="http://schemas.openxmlformats.org/drawingml/2006/table">
            <a:tbl>
              <a:tblPr/>
              <a:tblGrid>
                <a:gridCol w="4571999"/>
                <a:gridCol w="990600"/>
                <a:gridCol w="1219200"/>
                <a:gridCol w="1295400"/>
              </a:tblGrid>
              <a:tr h="1559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Sprint 1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Status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Estimation Time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Priority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</a:tr>
              <a:tr h="367835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As a Consultant I would be able to log my </a:t>
                      </a:r>
                      <a:r>
                        <a:rPr lang="en-US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waorkload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forecast.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Done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3 h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708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As owner I want my system should notify user if he_she log over 100% workload forecast.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Done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10 h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835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As a user I want to view the activity forecast weekly_ monthly.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Done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18 h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33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Sprint 2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835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As a user I would be able to create/deactivate account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Done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20 h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460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As a Manager/Administrator I would be able to create teams and groups.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in Progress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20 h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33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Sprint 3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033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As a Manager/Director I would be able to brows users to view workload forecast weekly/monthly.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Done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32 h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337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Sprint 4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7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084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As a user I would be able to assign /crud the activity for the consultant/teams /groups.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In Progress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7h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0333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As a manager/administrator I want to select the type of activity that I will assign to consultant/teams /groups.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In Progress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 pitchFamily="18" charset="0"/>
                          <a:cs typeface="Times New Roman" pitchFamily="18" charset="0"/>
                        </a:rPr>
                        <a:t>5h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83" marR="6883" marT="6883" marB="6883" anchor="ctr">
                    <a:lnL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CAC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Capgemini : Consulting, Technology, Outsourc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14600" cy="585411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2057400" cy="7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Implementation </a:t>
            </a:r>
            <a:r>
              <a:rPr lang="en-US" dirty="0" smtClean="0">
                <a:sym typeface="Wingdings" pitchFamily="2" charset="2"/>
              </a:rPr>
              <a:t> Demo</a:t>
            </a:r>
            <a:endParaRPr lang="en-US" dirty="0"/>
          </a:p>
        </p:txBody>
      </p:sp>
      <p:pic>
        <p:nvPicPr>
          <p:cNvPr id="19458" name="Picture 2" descr="C:\Users\Saeed\Desktop\images\Admin_Scree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82486" y="1935163"/>
            <a:ext cx="5779028" cy="4389437"/>
          </a:xfrm>
          <a:prstGeom prst="rect">
            <a:avLst/>
          </a:prstGeom>
          <a:noFill/>
        </p:spPr>
      </p:pic>
      <p:pic>
        <p:nvPicPr>
          <p:cNvPr id="5" name="Picture 2" descr="Capgemini : Consulting, Technology, Outsourc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4600" cy="58541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0"/>
            <a:ext cx="2057400" cy="75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0480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Questions???!!!!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571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Agile Software Development</vt:lpstr>
      <vt:lpstr>Problem  Idea!!!</vt:lpstr>
      <vt:lpstr>Basic Requirement</vt:lpstr>
      <vt:lpstr>Agile Development  Scrum</vt:lpstr>
      <vt:lpstr>User Story</vt:lpstr>
      <vt:lpstr>Sprints</vt:lpstr>
      <vt:lpstr>Implementation  Demo</vt:lpstr>
      <vt:lpstr>Thank you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Software Development</dc:title>
  <dc:creator>Saeed</dc:creator>
  <cp:lastModifiedBy>Saeed</cp:lastModifiedBy>
  <cp:revision>4</cp:revision>
  <dcterms:created xsi:type="dcterms:W3CDTF">2006-08-16T00:00:00Z</dcterms:created>
  <dcterms:modified xsi:type="dcterms:W3CDTF">2012-10-18T21:53:43Z</dcterms:modified>
</cp:coreProperties>
</file>