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61" r:id="rId2"/>
    <p:sldId id="257" r:id="rId3"/>
    <p:sldId id="266" r:id="rId4"/>
    <p:sldId id="262" r:id="rId5"/>
    <p:sldId id="259" r:id="rId6"/>
    <p:sldId id="267" r:id="rId7"/>
    <p:sldId id="263" r:id="rId8"/>
    <p:sldId id="264" r:id="rId9"/>
    <p:sldId id="258" r:id="rId10"/>
    <p:sldId id="260" r:id="rId11"/>
    <p:sldId id="268" r:id="rId12"/>
    <p:sldId id="265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4870E7-A9AF-4852-BCFA-66253D5F6E3C}" type="datetimeFigureOut">
              <a:rPr lang="fi-FI" smtClean="0"/>
              <a:pPr/>
              <a:t>19.10.2012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C2035-9F71-4610-99C6-1519A1F0E3FE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420888"/>
            <a:ext cx="634704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 smtClean="0"/>
              <a:t>Workload Forecast System</a:t>
            </a:r>
            <a:endParaRPr lang="fi-FI" dirty="0"/>
          </a:p>
        </p:txBody>
      </p:sp>
      <p:sp>
        <p:nvSpPr>
          <p:cNvPr id="4" name="Subtitle 2"/>
          <p:cNvSpPr>
            <a:spLocks noGrp="1"/>
          </p:cNvSpPr>
          <p:nvPr>
            <p:ph idx="1"/>
          </p:nvPr>
        </p:nvSpPr>
        <p:spPr>
          <a:xfrm>
            <a:off x="6361856" y="4527768"/>
            <a:ext cx="2242592" cy="1421512"/>
          </a:xfrm>
        </p:spPr>
        <p:txBody>
          <a:bodyPr>
            <a:normAutofit/>
          </a:bodyPr>
          <a:lstStyle/>
          <a:p>
            <a:r>
              <a:rPr lang="fi-FI" sz="1400" dirty="0" smtClean="0"/>
              <a:t>Saeedeh Mehrouzi</a:t>
            </a:r>
          </a:p>
          <a:p>
            <a:r>
              <a:rPr lang="fi-FI" sz="1400" dirty="0" smtClean="0"/>
              <a:t>Camilo  </a:t>
            </a:r>
            <a:r>
              <a:rPr lang="en-US" sz="1400" dirty="0" err="1" smtClean="0"/>
              <a:t>Cifuentes</a:t>
            </a:r>
            <a:endParaRPr lang="fi-FI" sz="1400" dirty="0" smtClean="0"/>
          </a:p>
          <a:p>
            <a:r>
              <a:rPr lang="fi-FI" sz="1400" dirty="0" smtClean="0"/>
              <a:t>Srikanth Korrapati  </a:t>
            </a:r>
          </a:p>
          <a:p>
            <a:r>
              <a:rPr lang="fi-FI" sz="1400" dirty="0" smtClean="0"/>
              <a:t>Joshua  Adomako</a:t>
            </a:r>
          </a:p>
          <a:p>
            <a:endParaRPr lang="fi-FI" dirty="0"/>
          </a:p>
        </p:txBody>
      </p:sp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196752"/>
            <a:ext cx="4620321" cy="1131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Technologies &amp; Tools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Groovy/Grails Tool </a:t>
            </a:r>
            <a:r>
              <a:rPr lang="en-US" dirty="0" smtClean="0"/>
              <a:t>Suite</a:t>
            </a:r>
          </a:p>
          <a:p>
            <a:r>
              <a:rPr lang="en-US" dirty="0" smtClean="0"/>
              <a:t>Web Application Server: Tomcat</a:t>
            </a:r>
            <a:endParaRPr lang="en-US" dirty="0" smtClean="0"/>
          </a:p>
          <a:p>
            <a:r>
              <a:rPr lang="en-US" dirty="0" err="1" smtClean="0"/>
              <a:t>VMWare</a:t>
            </a:r>
            <a:r>
              <a:rPr lang="en-US" dirty="0" smtClean="0"/>
              <a:t> </a:t>
            </a:r>
            <a:r>
              <a:rPr lang="en-US" dirty="0" smtClean="0"/>
              <a:t>Player 4.0.4</a:t>
            </a:r>
          </a:p>
          <a:p>
            <a:r>
              <a:rPr lang="en-US" dirty="0" smtClean="0"/>
              <a:t>Agile Methodology (scrum)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i-FI" dirty="0" smtClean="0"/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smtClean="0"/>
              <a:t>                                      </a:t>
            </a:r>
            <a:r>
              <a:rPr lang="fi-FI" sz="5400" smtClean="0"/>
              <a:t>Demo</a:t>
            </a:r>
            <a:endParaRPr lang="fi-FI" sz="5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3200" dirty="0" smtClean="0"/>
              <a:t>                           Thank you!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Agenda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Problem </a:t>
            </a:r>
          </a:p>
          <a:p>
            <a:r>
              <a:rPr lang="fi-FI" dirty="0" smtClean="0"/>
              <a:t>Solution</a:t>
            </a:r>
          </a:p>
          <a:p>
            <a:r>
              <a:rPr lang="fi-FI" dirty="0" smtClean="0"/>
              <a:t>Functionalities</a:t>
            </a:r>
          </a:p>
          <a:p>
            <a:r>
              <a:rPr lang="fi-FI" dirty="0" smtClean="0"/>
              <a:t>Requirements</a:t>
            </a:r>
          </a:p>
          <a:p>
            <a:r>
              <a:rPr lang="fi-FI" dirty="0" smtClean="0"/>
              <a:t>Agile Methodology</a:t>
            </a:r>
          </a:p>
          <a:p>
            <a:r>
              <a:rPr lang="fi-FI" dirty="0" smtClean="0"/>
              <a:t>Roles</a:t>
            </a:r>
          </a:p>
          <a:p>
            <a:r>
              <a:rPr lang="fi-FI" dirty="0" smtClean="0"/>
              <a:t>Updates</a:t>
            </a:r>
          </a:p>
          <a:p>
            <a:r>
              <a:rPr lang="fi-FI" dirty="0" smtClean="0"/>
              <a:t>Technologies &amp; </a:t>
            </a:r>
            <a:r>
              <a:rPr lang="fi-FI" dirty="0" err="1" smtClean="0"/>
              <a:t>Tools</a:t>
            </a:r>
            <a:endParaRPr lang="fi-FI" dirty="0" smtClean="0"/>
          </a:p>
          <a:p>
            <a:r>
              <a:rPr lang="fi-FI" dirty="0" smtClean="0"/>
              <a:t>Demo</a:t>
            </a: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endParaRPr lang="en-US" dirty="0"/>
          </a:p>
        </p:txBody>
      </p:sp>
      <p:pic>
        <p:nvPicPr>
          <p:cNvPr id="4" name="Content Placeholder 3" descr="Pic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38733"/>
            <a:ext cx="8229600" cy="35822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Solution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Input and edit data easily in Workload Forecast System</a:t>
            </a:r>
          </a:p>
          <a:p>
            <a:r>
              <a:rPr lang="fi-FI" dirty="0" smtClean="0"/>
              <a:t>Powerful Maintenance of the data</a:t>
            </a:r>
          </a:p>
          <a:p>
            <a:r>
              <a:rPr lang="fi-FI" dirty="0" smtClean="0"/>
              <a:t>Integrated management of the information</a:t>
            </a:r>
          </a:p>
          <a:p>
            <a:r>
              <a:rPr lang="fi-FI" dirty="0" smtClean="0"/>
              <a:t>Support the </a:t>
            </a:r>
            <a:r>
              <a:rPr lang="fi-FI" smtClean="0"/>
              <a:t>various reports </a:t>
            </a:r>
            <a:r>
              <a:rPr lang="fi-FI" dirty="0" smtClean="0"/>
              <a:t>to different user type </a:t>
            </a:r>
          </a:p>
          <a:p>
            <a:r>
              <a:rPr lang="fi-FI" dirty="0" smtClean="0"/>
              <a:t>Help consultants  to participate in the projects  according to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Functionalities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User Management</a:t>
            </a:r>
          </a:p>
          <a:p>
            <a:r>
              <a:rPr lang="fi-FI" dirty="0" smtClean="0"/>
              <a:t>Login / logout</a:t>
            </a:r>
          </a:p>
          <a:p>
            <a:r>
              <a:rPr lang="fi-FI" dirty="0" smtClean="0"/>
              <a:t>Project creation</a:t>
            </a:r>
          </a:p>
          <a:p>
            <a:r>
              <a:rPr lang="fi-FI" dirty="0" smtClean="0"/>
              <a:t>Activity creation</a:t>
            </a:r>
          </a:p>
          <a:p>
            <a:r>
              <a:rPr lang="fi-FI" dirty="0" smtClean="0"/>
              <a:t>Forecast Management</a:t>
            </a:r>
          </a:p>
          <a:p>
            <a:r>
              <a:rPr lang="fi-FI" dirty="0" smtClean="0"/>
              <a:t>Timeline Forecast Management</a:t>
            </a:r>
          </a:p>
          <a:p>
            <a:r>
              <a:rPr lang="fi-FI" dirty="0" smtClean="0"/>
              <a:t>Search reports(project, month)</a:t>
            </a:r>
          </a:p>
          <a:p>
            <a:r>
              <a:rPr lang="fi-FI" dirty="0" smtClean="0"/>
              <a:t>Calculate availability</a:t>
            </a:r>
          </a:p>
          <a:p>
            <a:endParaRPr lang="fi-FI" dirty="0" smtClean="0"/>
          </a:p>
          <a:p>
            <a:endParaRPr lang="fi-FI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204864"/>
            <a:ext cx="26642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UR1 :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team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selection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UR2 :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creation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UR3 :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workload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estimation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UR4 :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Formulas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(Total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, Total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Rev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UR5 :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forecast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browsing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UR6 :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interface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database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UR7 :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Users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maintanance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UR8 :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employee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000" dirty="0" err="1" smtClean="0">
                <a:latin typeface="Times New Roman" pitchFamily="18" charset="0"/>
                <a:cs typeface="Times New Roman" pitchFamily="18" charset="0"/>
              </a:rPr>
              <a:t>addition</a:t>
            </a:r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000" b="1" dirty="0" smtClean="0">
                <a:latin typeface="Times New Roman" pitchFamily="18" charset="0"/>
                <a:cs typeface="Times New Roman" pitchFamily="18" charset="0"/>
              </a:rPr>
              <a:t>UR12 :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Web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UI</a:t>
            </a:r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/>
          </a:p>
          <a:p>
            <a:endParaRPr lang="fi-FI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Agile methodology -&gt; Scrum</a:t>
            </a:r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2411760" y="2708920"/>
            <a:ext cx="3600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Registration</a:t>
            </a:r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3203848" y="4437112"/>
            <a:ext cx="2800311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 </a:t>
            </a:r>
            <a:r>
              <a:rPr lang="fi-FI" dirty="0" err="1" smtClean="0"/>
              <a:t>Managment</a:t>
            </a:r>
            <a:r>
              <a:rPr lang="fi-FI" dirty="0" smtClean="0"/>
              <a:t> </a:t>
            </a:r>
            <a:r>
              <a:rPr lang="fi-FI" dirty="0" err="1" smtClean="0"/>
              <a:t>workload</a:t>
            </a:r>
            <a:r>
              <a:rPr lang="fi-FI" dirty="0" smtClean="0"/>
              <a:t> </a:t>
            </a:r>
            <a:r>
              <a:rPr lang="fi-FI" dirty="0" err="1" smtClean="0"/>
              <a:t>Forecast</a:t>
            </a:r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3419872" y="5013176"/>
            <a:ext cx="2600289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Management </a:t>
            </a:r>
            <a:r>
              <a:rPr lang="fi-FI" dirty="0" err="1" smtClean="0"/>
              <a:t>Timeline</a:t>
            </a:r>
            <a:r>
              <a:rPr lang="fi-FI" dirty="0" smtClean="0"/>
              <a:t> </a:t>
            </a:r>
            <a:r>
              <a:rPr lang="fi-FI" dirty="0" err="1" smtClean="0"/>
              <a:t>Forecast</a:t>
            </a:r>
            <a:endParaRPr lang="fi-FI" dirty="0"/>
          </a:p>
        </p:txBody>
      </p:sp>
      <p:sp>
        <p:nvSpPr>
          <p:cNvPr id="8" name="Rectangle 7"/>
          <p:cNvSpPr/>
          <p:nvPr/>
        </p:nvSpPr>
        <p:spPr>
          <a:xfrm>
            <a:off x="3635896" y="5589240"/>
            <a:ext cx="240026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Search</a:t>
            </a:r>
            <a:r>
              <a:rPr lang="fi-FI" dirty="0" smtClean="0"/>
              <a:t> </a:t>
            </a:r>
            <a:r>
              <a:rPr lang="fi-FI" dirty="0" err="1" smtClean="0"/>
              <a:t>TimeLine</a:t>
            </a:r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2987824" y="3861048"/>
            <a:ext cx="300033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Creation</a:t>
            </a:r>
            <a:r>
              <a:rPr lang="fi-FI" dirty="0" smtClean="0"/>
              <a:t> </a:t>
            </a:r>
            <a:r>
              <a:rPr lang="fi-FI" dirty="0" err="1" smtClean="0"/>
              <a:t>Activity</a:t>
            </a:r>
            <a:r>
              <a:rPr lang="fi-FI" dirty="0" smtClean="0"/>
              <a:t> &amp; Project</a:t>
            </a:r>
            <a:endParaRPr lang="fi-FI" dirty="0"/>
          </a:p>
        </p:txBody>
      </p:sp>
      <p:sp>
        <p:nvSpPr>
          <p:cNvPr id="10" name="Right Arrow 9"/>
          <p:cNvSpPr/>
          <p:nvPr/>
        </p:nvSpPr>
        <p:spPr>
          <a:xfrm rot="16200000">
            <a:off x="523553" y="4741145"/>
            <a:ext cx="2592288" cy="25603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ectangle 10"/>
          <p:cNvSpPr/>
          <p:nvPr/>
        </p:nvSpPr>
        <p:spPr>
          <a:xfrm rot="16200000">
            <a:off x="1145441" y="4695320"/>
            <a:ext cx="206865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Importance</a:t>
            </a:r>
            <a:endParaRPr 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99792" y="3284984"/>
            <a:ext cx="330036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smtClean="0"/>
          </a:p>
          <a:p>
            <a:pPr algn="ctr"/>
            <a:r>
              <a:rPr lang="fi-FI" dirty="0" err="1" smtClean="0"/>
              <a:t>Login</a:t>
            </a:r>
            <a:r>
              <a:rPr lang="fi-FI" dirty="0" smtClean="0"/>
              <a:t> &amp; </a:t>
            </a:r>
            <a:r>
              <a:rPr lang="fi-FI" dirty="0" err="1" smtClean="0"/>
              <a:t>logout</a:t>
            </a:r>
            <a:endParaRPr lang="fi-FI" dirty="0" smtClean="0"/>
          </a:p>
          <a:p>
            <a:pPr algn="ctr"/>
            <a:endParaRPr lang="fi-FI" dirty="0"/>
          </a:p>
        </p:txBody>
      </p:sp>
      <p:sp>
        <p:nvSpPr>
          <p:cNvPr id="14" name="Rectangle 13"/>
          <p:cNvSpPr/>
          <p:nvPr/>
        </p:nvSpPr>
        <p:spPr>
          <a:xfrm>
            <a:off x="3923928" y="6165304"/>
            <a:ext cx="210023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View</a:t>
            </a:r>
            <a:r>
              <a:rPr lang="fi-FI" dirty="0" smtClean="0"/>
              <a:t> </a:t>
            </a:r>
            <a:r>
              <a:rPr lang="fi-FI" dirty="0" err="1" smtClean="0"/>
              <a:t>availability</a:t>
            </a:r>
            <a:endParaRPr lang="fi-FI" dirty="0"/>
          </a:p>
        </p:txBody>
      </p:sp>
      <p:pic>
        <p:nvPicPr>
          <p:cNvPr id="15" name="Picture 1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2708920"/>
            <a:ext cx="2159124" cy="208711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39752" y="1988840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Sprint Backlog (1)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 Scrum : </a:t>
            </a:r>
            <a:r>
              <a:rPr lang="en-US" dirty="0" err="1" smtClean="0"/>
              <a:t>Saeedeh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Scrum Team:</a:t>
            </a:r>
          </a:p>
          <a:p>
            <a:pPr lvl="2"/>
            <a:r>
              <a:rPr lang="en-US" dirty="0" smtClean="0"/>
              <a:t>Lead developer – designer : </a:t>
            </a:r>
            <a:r>
              <a:rPr lang="en-US" dirty="0" err="1" smtClean="0"/>
              <a:t>Camilo</a:t>
            </a:r>
            <a:endParaRPr lang="en-US" dirty="0" smtClean="0"/>
          </a:p>
          <a:p>
            <a:pPr lvl="2"/>
            <a:r>
              <a:rPr lang="en-US" dirty="0" smtClean="0"/>
              <a:t>Developer – designer : </a:t>
            </a:r>
            <a:r>
              <a:rPr lang="en-US" dirty="0" err="1" smtClean="0"/>
              <a:t>Saeedeh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Programmer – Tester : </a:t>
            </a:r>
            <a:r>
              <a:rPr lang="fi-FI" sz="2000" dirty="0" smtClean="0"/>
              <a:t>Joshua </a:t>
            </a:r>
            <a:endParaRPr lang="en-US" sz="2000" dirty="0" smtClean="0"/>
          </a:p>
          <a:p>
            <a:pPr lvl="2"/>
            <a:r>
              <a:rPr lang="en-US" dirty="0" smtClean="0"/>
              <a:t>Programmer – Tester :</a:t>
            </a:r>
            <a:r>
              <a:rPr lang="fi-FI" sz="2400" dirty="0" smtClean="0"/>
              <a:t> </a:t>
            </a:r>
            <a:r>
              <a:rPr lang="fi-FI" sz="2000" dirty="0" smtClean="0"/>
              <a:t>Srikanth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Updates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Generate graphical reports</a:t>
            </a:r>
          </a:p>
          <a:p>
            <a:r>
              <a:rPr lang="fi-FI" dirty="0" smtClean="0"/>
              <a:t>Enhance usability </a:t>
            </a:r>
          </a:p>
          <a:p>
            <a:r>
              <a:rPr lang="fi-FI" dirty="0" smtClean="0"/>
              <a:t>Usage logging</a:t>
            </a:r>
          </a:p>
          <a:p>
            <a:r>
              <a:rPr lang="fi-FI" dirty="0" smtClean="0"/>
              <a:t>Mobile version</a:t>
            </a:r>
          </a:p>
          <a:p>
            <a:pPr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236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Workload Forecast System</vt:lpstr>
      <vt:lpstr>Agenda</vt:lpstr>
      <vt:lpstr>Problem </vt:lpstr>
      <vt:lpstr>Solution</vt:lpstr>
      <vt:lpstr>Functionalities </vt:lpstr>
      <vt:lpstr>Requirements</vt:lpstr>
      <vt:lpstr>Agile methodology -&gt; Scrum</vt:lpstr>
      <vt:lpstr>Roles</vt:lpstr>
      <vt:lpstr>Updates</vt:lpstr>
      <vt:lpstr>Technologies &amp; Tools</vt:lpstr>
      <vt:lpstr>Slide 11</vt:lpstr>
      <vt:lpstr>Slide 12</vt:lpstr>
    </vt:vector>
  </TitlesOfParts>
  <Company>Lappeenrannan teknillinen yliopisto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Java Codecamp</dc:title>
  <dc:creator>d0361726</dc:creator>
  <cp:lastModifiedBy>e0377082</cp:lastModifiedBy>
  <cp:revision>78</cp:revision>
  <dcterms:created xsi:type="dcterms:W3CDTF">2012-10-18T11:41:33Z</dcterms:created>
  <dcterms:modified xsi:type="dcterms:W3CDTF">2012-10-19T05:59:14Z</dcterms:modified>
</cp:coreProperties>
</file>