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66" r:id="rId6"/>
    <p:sldId id="265" r:id="rId7"/>
    <p:sldId id="264" r:id="rId8"/>
    <p:sldId id="263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561E13-0792-4876-9657-1EB5DA5FC0AB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EF36D4-A7B4-42EC-BD9A-4501597238D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miller@togethersoft.com" TargetMode="External"/><Relationship Id="rId2" Type="http://schemas.openxmlformats.org/officeDocument/2006/relationships/hyperlink" Target="http://en.wikipedia.org/w/index.php?title=File:Agile_Software_Development_methodology.svg&amp;page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95232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/>
              <a:t>Code Camp on Agile Java Development(using scrum) by </a:t>
            </a:r>
            <a:r>
              <a:rPr lang="en-US" sz="2000" b="1" dirty="0" err="1" smtClean="0"/>
              <a:t>Capgemini</a:t>
            </a:r>
            <a:r>
              <a:rPr lang="en-US" sz="2000" b="1" dirty="0" smtClean="0"/>
              <a:t> - Fall </a:t>
            </a:r>
            <a:r>
              <a:rPr lang="en-US" sz="2000" b="1" dirty="0" smtClean="0"/>
              <a:t>2012</a:t>
            </a:r>
            <a:br>
              <a:rPr lang="en-US" sz="2000" b="1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 smtClean="0"/>
              <a:t>Project Name: Work Load Management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120232"/>
          </a:xfrm>
        </p:spPr>
        <p:txBody>
          <a:bodyPr>
            <a:normAutofit lnSpcReduction="10000"/>
          </a:bodyPr>
          <a:lstStyle/>
          <a:p>
            <a:pPr algn="l"/>
            <a:r>
              <a:rPr lang="fi-FI" dirty="0" smtClean="0">
                <a:solidFill>
                  <a:schemeClr val="tx1"/>
                </a:solidFill>
              </a:rPr>
              <a:t>Group: 4</a:t>
            </a:r>
          </a:p>
          <a:p>
            <a:pPr algn="l"/>
            <a:r>
              <a:rPr lang="fi-FI" dirty="0" smtClean="0">
                <a:solidFill>
                  <a:schemeClr val="tx1"/>
                </a:solidFill>
              </a:rPr>
              <a:t>Group Name : Jeewa</a:t>
            </a:r>
          </a:p>
          <a:p>
            <a:pPr algn="l"/>
            <a:endParaRPr lang="fi-FI" dirty="0" smtClean="0">
              <a:solidFill>
                <a:schemeClr val="tx1"/>
              </a:solidFill>
            </a:endParaRPr>
          </a:p>
          <a:p>
            <a:pPr algn="l"/>
            <a:r>
              <a:rPr lang="fi-FI" dirty="0" smtClean="0">
                <a:solidFill>
                  <a:schemeClr val="tx1"/>
                </a:solidFill>
              </a:rPr>
              <a:t>Group members: </a:t>
            </a:r>
          </a:p>
          <a:p>
            <a:pPr algn="l"/>
            <a:r>
              <a:rPr lang="fi-FI" dirty="0" smtClean="0">
                <a:solidFill>
                  <a:schemeClr val="tx1"/>
                </a:solidFill>
              </a:rPr>
              <a:t>Esa Hiiva</a:t>
            </a:r>
          </a:p>
          <a:p>
            <a:pPr algn="l"/>
            <a:r>
              <a:rPr lang="fi-FI" dirty="0" smtClean="0">
                <a:solidFill>
                  <a:schemeClr val="tx1"/>
                </a:solidFill>
              </a:rPr>
              <a:t>Alexander Fürthmaier</a:t>
            </a:r>
          </a:p>
          <a:p>
            <a:pPr algn="l"/>
            <a:r>
              <a:rPr lang="fi-FI" dirty="0" smtClean="0">
                <a:solidFill>
                  <a:schemeClr val="tx1"/>
                </a:solidFill>
              </a:rPr>
              <a:t>Mehar Ullah</a:t>
            </a:r>
          </a:p>
          <a:p>
            <a:pPr algn="l"/>
            <a:endParaRPr lang="fi-FI" dirty="0" smtClean="0"/>
          </a:p>
          <a:p>
            <a:pPr algn="l"/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5293216" cy="54189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i-FI" sz="2200" b="1" dirty="0" smtClean="0"/>
              <a:t>Introduction of agile development </a:t>
            </a:r>
          </a:p>
          <a:p>
            <a:pPr algn="just">
              <a:buNone/>
            </a:pPr>
            <a:r>
              <a:rPr lang="fi-FI" dirty="0" smtClean="0"/>
              <a:t>  </a:t>
            </a:r>
            <a:r>
              <a:rPr lang="fi-FI" sz="2000" dirty="0" smtClean="0"/>
              <a:t>A development method in which a group of </a:t>
            </a:r>
            <a:r>
              <a:rPr lang="fi-FI" sz="2000" dirty="0" err="1" smtClean="0"/>
              <a:t>people</a:t>
            </a:r>
            <a:r>
              <a:rPr lang="fi-FI" sz="2000" dirty="0" smtClean="0"/>
              <a:t> </a:t>
            </a:r>
            <a:r>
              <a:rPr lang="fi-FI" sz="2000" dirty="0" err="1" smtClean="0"/>
              <a:t>are</a:t>
            </a:r>
            <a:r>
              <a:rPr lang="fi-FI" sz="2000" dirty="0" smtClean="0"/>
              <a:t> </a:t>
            </a:r>
            <a:r>
              <a:rPr lang="fi-FI" sz="2000" dirty="0" err="1" smtClean="0"/>
              <a:t>working</a:t>
            </a:r>
            <a:r>
              <a:rPr lang="fi-FI" sz="2000" dirty="0" smtClean="0"/>
              <a:t> on a </a:t>
            </a:r>
            <a:r>
              <a:rPr lang="fi-FI" sz="2000" dirty="0" err="1" smtClean="0"/>
              <a:t>project</a:t>
            </a:r>
            <a:r>
              <a:rPr lang="fi-FI" sz="2000" dirty="0" smtClean="0"/>
              <a:t> </a:t>
            </a:r>
            <a:r>
              <a:rPr lang="fi-FI" sz="2000" dirty="0" err="1" smtClean="0"/>
              <a:t>by</a:t>
            </a:r>
            <a:r>
              <a:rPr lang="fi-FI" sz="2000" dirty="0" smtClean="0"/>
              <a:t> dividing the </a:t>
            </a:r>
            <a:r>
              <a:rPr lang="fi-FI" sz="2000" dirty="0" err="1" smtClean="0"/>
              <a:t>project</a:t>
            </a:r>
            <a:r>
              <a:rPr lang="fi-FI" sz="2000" dirty="0" smtClean="0"/>
              <a:t> into </a:t>
            </a:r>
            <a:r>
              <a:rPr lang="fi-FI" sz="2000" dirty="0" err="1" smtClean="0"/>
              <a:t>small</a:t>
            </a:r>
            <a:r>
              <a:rPr lang="fi-FI" sz="2000" dirty="0" smtClean="0"/>
              <a:t> </a:t>
            </a:r>
            <a:r>
              <a:rPr lang="fi-FI" sz="2000" dirty="0" err="1" smtClean="0"/>
              <a:t>pieces</a:t>
            </a:r>
            <a:r>
              <a:rPr lang="fi-FI" sz="2000" dirty="0" smtClean="0"/>
              <a:t> and </a:t>
            </a:r>
            <a:r>
              <a:rPr lang="fi-FI" sz="2000" dirty="0" err="1" smtClean="0"/>
              <a:t>then</a:t>
            </a:r>
            <a:r>
              <a:rPr lang="fi-FI" sz="2000" dirty="0" smtClean="0"/>
              <a:t> </a:t>
            </a:r>
            <a:r>
              <a:rPr lang="fi-FI" sz="2000" dirty="0" err="1" smtClean="0"/>
              <a:t>find</a:t>
            </a:r>
            <a:r>
              <a:rPr lang="fi-FI" sz="2000" dirty="0" smtClean="0"/>
              <a:t> the </a:t>
            </a:r>
            <a:r>
              <a:rPr lang="fi-FI" sz="2000" dirty="0" err="1" smtClean="0"/>
              <a:t>soultion</a:t>
            </a:r>
            <a:r>
              <a:rPr lang="fi-FI" sz="2000" dirty="0" smtClean="0"/>
              <a:t> of </a:t>
            </a:r>
            <a:r>
              <a:rPr lang="fi-FI" sz="2000" dirty="0" err="1" smtClean="0"/>
              <a:t>those</a:t>
            </a:r>
            <a:r>
              <a:rPr lang="fi-FI" sz="2000" dirty="0" smtClean="0"/>
              <a:t> </a:t>
            </a:r>
            <a:r>
              <a:rPr lang="fi-FI" sz="2000" dirty="0" err="1" smtClean="0"/>
              <a:t>pieces</a:t>
            </a:r>
            <a:r>
              <a:rPr lang="fi-FI" sz="2000" dirty="0" smtClean="0"/>
              <a:t> and at the </a:t>
            </a:r>
            <a:r>
              <a:rPr lang="fi-FI" sz="2000" dirty="0" err="1" smtClean="0"/>
              <a:t>end</a:t>
            </a:r>
            <a:r>
              <a:rPr lang="fi-FI" sz="2000" dirty="0" smtClean="0"/>
              <a:t> </a:t>
            </a:r>
            <a:r>
              <a:rPr lang="fi-FI" sz="2000" dirty="0" err="1" smtClean="0"/>
              <a:t>combine</a:t>
            </a:r>
            <a:r>
              <a:rPr lang="fi-FI" sz="2000" dirty="0" smtClean="0"/>
              <a:t> the </a:t>
            </a:r>
            <a:r>
              <a:rPr lang="fi-FI" sz="2000" dirty="0" err="1" smtClean="0"/>
              <a:t>solution</a:t>
            </a:r>
            <a:r>
              <a:rPr lang="fi-FI" sz="2000" dirty="0" smtClean="0"/>
              <a:t> of </a:t>
            </a:r>
            <a:r>
              <a:rPr lang="fi-FI" sz="2000" dirty="0" err="1" smtClean="0"/>
              <a:t>all</a:t>
            </a:r>
            <a:r>
              <a:rPr lang="fi-FI" sz="2000" dirty="0" smtClean="0"/>
              <a:t> the </a:t>
            </a:r>
            <a:r>
              <a:rPr lang="fi-FI" sz="2000" dirty="0" err="1" smtClean="0"/>
              <a:t>small</a:t>
            </a:r>
            <a:r>
              <a:rPr lang="fi-FI" sz="2000" dirty="0" smtClean="0"/>
              <a:t> </a:t>
            </a:r>
            <a:r>
              <a:rPr lang="fi-FI" sz="2000" dirty="0" err="1" smtClean="0"/>
              <a:t>pieces</a:t>
            </a:r>
            <a:r>
              <a:rPr lang="fi-FI" sz="2000" dirty="0" smtClean="0"/>
              <a:t>.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sz="2000" b="1" dirty="0" smtClean="0"/>
              <a:t>Characteristics of Agile development: </a:t>
            </a:r>
          </a:p>
          <a:p>
            <a:r>
              <a:rPr lang="fi-FI" sz="1600" dirty="0" smtClean="0"/>
              <a:t>Modularity</a:t>
            </a:r>
          </a:p>
          <a:p>
            <a:r>
              <a:rPr lang="fi-FI" sz="1600" dirty="0" smtClean="0"/>
              <a:t>Iterative</a:t>
            </a:r>
          </a:p>
          <a:p>
            <a:r>
              <a:rPr lang="fi-FI" sz="1600" dirty="0" smtClean="0"/>
              <a:t>Time-Bound</a:t>
            </a:r>
          </a:p>
          <a:p>
            <a:r>
              <a:rPr lang="fi-FI" sz="1600" dirty="0" smtClean="0"/>
              <a:t>Parsimony</a:t>
            </a:r>
          </a:p>
          <a:p>
            <a:r>
              <a:rPr lang="fi-FI" sz="1600" dirty="0" smtClean="0"/>
              <a:t>Adaptive</a:t>
            </a:r>
          </a:p>
          <a:p>
            <a:r>
              <a:rPr lang="fi-FI" sz="1600" dirty="0" smtClean="0"/>
              <a:t>Incremental</a:t>
            </a:r>
          </a:p>
          <a:p>
            <a:r>
              <a:rPr lang="fi-FI" sz="1600" dirty="0" smtClean="0"/>
              <a:t>People-Oriented</a:t>
            </a:r>
          </a:p>
          <a:p>
            <a:r>
              <a:rPr lang="fi-FI" sz="1600" dirty="0" smtClean="0"/>
              <a:t>Collaborative</a:t>
            </a:r>
            <a:endParaRPr lang="fi-FI" dirty="0" smtClean="0"/>
          </a:p>
          <a:p>
            <a:pPr>
              <a:buNone/>
            </a:pPr>
            <a:endParaRPr lang="fi-FI" dirty="0"/>
          </a:p>
        </p:txBody>
      </p:sp>
      <p:pic>
        <p:nvPicPr>
          <p:cNvPr id="1027" name="Picture 3" descr="\\maa1.cc.lut.fi\home\f0392591\Desktop\320px-Agile_Software_Development_methodology_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564904"/>
            <a:ext cx="3960440" cy="3388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36004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Scrum </a:t>
            </a:r>
            <a:r>
              <a:rPr lang="fi-FI" dirty="0" err="1" smtClean="0"/>
              <a:t>Activities</a:t>
            </a:r>
            <a:endParaRPr lang="fi-FI" dirty="0"/>
          </a:p>
        </p:txBody>
      </p:sp>
      <p:pic>
        <p:nvPicPr>
          <p:cNvPr id="3074" name="Picture 2" descr="\\maa1.cc.lut.fi\home\f0392591\Desktop\agile-scrum-proces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6600989" cy="418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4909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/>
              <a:t>Priority 1</a:t>
            </a:r>
          </a:p>
          <a:p>
            <a:r>
              <a:rPr lang="en-US" sz="1400" dirty="0" smtClean="0"/>
              <a:t> </a:t>
            </a:r>
            <a:r>
              <a:rPr lang="en-US" sz="1200" dirty="0" smtClean="0"/>
              <a:t>As </a:t>
            </a:r>
            <a:r>
              <a:rPr lang="en-US" sz="1200" dirty="0" smtClean="0"/>
              <a:t>a user I will be, see and edit forecast on </a:t>
            </a:r>
            <a:r>
              <a:rPr lang="en-US" sz="1200" dirty="0" smtClean="0"/>
              <a:t>browser.</a:t>
            </a:r>
          </a:p>
          <a:p>
            <a:r>
              <a:rPr lang="en-US" sz="1200" dirty="0" smtClean="0"/>
              <a:t> As </a:t>
            </a:r>
            <a:r>
              <a:rPr lang="en-US" sz="1200" dirty="0" smtClean="0"/>
              <a:t>a user I will be able to create, (edit and remove) an activity </a:t>
            </a:r>
            <a:r>
              <a:rPr lang="en-US" sz="1200" dirty="0" smtClean="0"/>
              <a:t>types.</a:t>
            </a:r>
          </a:p>
          <a:p>
            <a:r>
              <a:rPr lang="en-US" sz="1200" dirty="0" smtClean="0"/>
              <a:t> As </a:t>
            </a:r>
            <a:r>
              <a:rPr lang="en-US" sz="1200" dirty="0" smtClean="0"/>
              <a:t>a user I will be able to create, edit and remove an activity for distinct </a:t>
            </a:r>
            <a:r>
              <a:rPr lang="en-US" sz="1200" dirty="0" smtClean="0"/>
              <a:t>consultant.</a:t>
            </a:r>
          </a:p>
          <a:p>
            <a:r>
              <a:rPr lang="en-US" sz="1200" dirty="0" smtClean="0"/>
              <a:t> </a:t>
            </a:r>
            <a:r>
              <a:rPr lang="en-US" sz="1200" dirty="0" smtClean="0"/>
              <a:t>As </a:t>
            </a:r>
            <a:r>
              <a:rPr lang="en-US" sz="1200" dirty="0" smtClean="0"/>
              <a:t>a user I will be able to create weekly or monthly workload recordings for different </a:t>
            </a:r>
            <a:r>
              <a:rPr lang="en-US" sz="1200" dirty="0" smtClean="0"/>
              <a:t>timeframes.</a:t>
            </a:r>
          </a:p>
          <a:p>
            <a:r>
              <a:rPr lang="en-US" sz="1200" dirty="0" smtClean="0"/>
              <a:t> As </a:t>
            </a:r>
            <a:r>
              <a:rPr lang="en-US" sz="1200" dirty="0" smtClean="0"/>
              <a:t>a user I will be able to update the data at same time as other user is updating </a:t>
            </a:r>
            <a:r>
              <a:rPr lang="en-US" sz="1200" dirty="0" smtClean="0"/>
              <a:t>data.</a:t>
            </a:r>
          </a:p>
          <a:p>
            <a:r>
              <a:rPr lang="en-US" sz="1200" dirty="0" smtClean="0"/>
              <a:t> As </a:t>
            </a:r>
            <a:r>
              <a:rPr lang="en-US" sz="1200" dirty="0" smtClean="0"/>
              <a:t>a user I want my current forecast be loaded when I open forecast </a:t>
            </a:r>
            <a:r>
              <a:rPr lang="en-US" sz="1200" dirty="0" smtClean="0"/>
              <a:t>view.</a:t>
            </a:r>
          </a:p>
          <a:p>
            <a:r>
              <a:rPr lang="en-US" sz="1200" dirty="0" smtClean="0"/>
              <a:t> As a </a:t>
            </a:r>
            <a:r>
              <a:rPr lang="en-US" sz="1200" dirty="0" smtClean="0"/>
              <a:t>user I want be able to create a report </a:t>
            </a:r>
            <a:endParaRPr lang="en-US" sz="1200" dirty="0" smtClean="0"/>
          </a:p>
          <a:p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400" dirty="0" smtClean="0"/>
              <a:t>Priority 2</a:t>
            </a:r>
            <a:endParaRPr lang="en-US" sz="1400" dirty="0" smtClean="0"/>
          </a:p>
          <a:p>
            <a:r>
              <a:rPr lang="en-US" sz="1600" dirty="0" smtClean="0"/>
              <a:t> </a:t>
            </a:r>
            <a:r>
              <a:rPr lang="en-US" sz="1200" dirty="0" smtClean="0"/>
              <a:t>As a user I want to be able to manage users and </a:t>
            </a:r>
            <a:r>
              <a:rPr lang="en-US" sz="1200" dirty="0" smtClean="0"/>
              <a:t>teams.</a:t>
            </a:r>
          </a:p>
          <a:p>
            <a:r>
              <a:rPr lang="en-US" sz="1200" dirty="0" smtClean="0"/>
              <a:t> </a:t>
            </a:r>
            <a:r>
              <a:rPr lang="en-US" sz="1200" dirty="0" smtClean="0"/>
              <a:t>As a user I want to be able to link users to a </a:t>
            </a:r>
            <a:r>
              <a:rPr lang="en-US" sz="1200" dirty="0" smtClean="0"/>
              <a:t>teams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 </a:t>
            </a:r>
          </a:p>
          <a:p>
            <a:pPr>
              <a:buNone/>
            </a:pPr>
            <a:r>
              <a:rPr lang="en-US" sz="1600" dirty="0" smtClean="0"/>
              <a:t>Priority 3</a:t>
            </a:r>
            <a:endParaRPr lang="en-US" sz="1600" dirty="0" smtClean="0"/>
          </a:p>
          <a:p>
            <a:r>
              <a:rPr lang="en-US" sz="1200" dirty="0" smtClean="0"/>
              <a:t>As </a:t>
            </a:r>
            <a:r>
              <a:rPr lang="en-US" sz="1200" dirty="0" smtClean="0"/>
              <a:t>a user I will be able to go over 100% workload but I will be notified if I do so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As </a:t>
            </a:r>
            <a:r>
              <a:rPr lang="en-US" sz="1200" dirty="0" smtClean="0"/>
              <a:t>a user I will be able to inspect forecasts which takes holydays into account   </a:t>
            </a:r>
            <a:endParaRPr lang="en-US" sz="1200" dirty="0" smtClean="0"/>
          </a:p>
          <a:p>
            <a:r>
              <a:rPr lang="en-US" sz="1200" dirty="0" smtClean="0"/>
              <a:t>As </a:t>
            </a:r>
            <a:r>
              <a:rPr lang="en-US" sz="1200" dirty="0" smtClean="0"/>
              <a:t>a user I want be able to track all changes </a:t>
            </a:r>
            <a:endParaRPr lang="fi-FI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648072"/>
          </a:xfrm>
        </p:spPr>
        <p:txBody>
          <a:bodyPr/>
          <a:lstStyle/>
          <a:p>
            <a:r>
              <a:rPr lang="fi-FI" sz="2000" dirty="0" smtClean="0"/>
              <a:t>Sprints</a:t>
            </a:r>
            <a:endParaRPr lang="fi-FI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813690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720080"/>
          </a:xfrm>
        </p:spPr>
        <p:txBody>
          <a:bodyPr>
            <a:normAutofit/>
          </a:bodyPr>
          <a:lstStyle/>
          <a:p>
            <a:r>
              <a:rPr lang="fi-FI" sz="2000" dirty="0" err="1" smtClean="0"/>
              <a:t>Progress</a:t>
            </a:r>
            <a:r>
              <a:rPr lang="fi-FI" sz="2000" dirty="0" smtClean="0"/>
              <a:t/>
            </a:r>
            <a:br>
              <a:rPr lang="fi-FI" sz="2000" dirty="0" smtClean="0"/>
            </a:br>
            <a:endParaRPr lang="fi-FI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770485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052736"/>
            <a:ext cx="8183880" cy="1152128"/>
          </a:xfrm>
        </p:spPr>
        <p:txBody>
          <a:bodyPr>
            <a:normAutofit/>
          </a:bodyPr>
          <a:lstStyle/>
          <a:p>
            <a:r>
              <a:rPr lang="fi-FI" sz="2000" dirty="0" smtClean="0"/>
              <a:t>The </a:t>
            </a:r>
            <a:r>
              <a:rPr lang="fi-FI" sz="2000" dirty="0" err="1" smtClean="0"/>
              <a:t>login</a:t>
            </a:r>
            <a:r>
              <a:rPr lang="fi-FI" sz="2000" dirty="0" smtClean="0"/>
              <a:t> </a:t>
            </a:r>
            <a:r>
              <a:rPr lang="fi-FI" sz="2000" dirty="0" err="1" smtClean="0"/>
              <a:t>screen</a:t>
            </a:r>
            <a:r>
              <a:rPr lang="fi-FI" sz="2000" dirty="0" smtClean="0"/>
              <a:t> of the </a:t>
            </a:r>
            <a:r>
              <a:rPr lang="fi-FI" sz="2000" dirty="0" err="1" smtClean="0"/>
              <a:t>application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>
              <a:buNone/>
            </a:pPr>
            <a:r>
              <a:rPr lang="fi-FI" dirty="0" err="1" smtClean="0"/>
              <a:t>Front</a:t>
            </a:r>
            <a:r>
              <a:rPr lang="fi-FI" dirty="0" smtClean="0"/>
              <a:t> </a:t>
            </a:r>
            <a:r>
              <a:rPr lang="fi-FI" dirty="0" err="1" smtClean="0"/>
              <a:t>view</a:t>
            </a:r>
            <a:r>
              <a:rPr lang="fi-FI" dirty="0" smtClean="0"/>
              <a:t> of the </a:t>
            </a:r>
            <a:r>
              <a:rPr lang="fi-FI" dirty="0" err="1" smtClean="0"/>
              <a:t>project</a:t>
            </a:r>
            <a:r>
              <a:rPr lang="fi-FI" dirty="0" smtClean="0"/>
              <a:t> </a:t>
            </a:r>
            <a:r>
              <a:rPr lang="fi-FI" dirty="0" err="1" smtClean="0"/>
              <a:t>user</a:t>
            </a:r>
            <a:r>
              <a:rPr lang="fi-FI" dirty="0" smtClean="0"/>
              <a:t> </a:t>
            </a:r>
            <a:r>
              <a:rPr lang="fi-FI" dirty="0" err="1" smtClean="0"/>
              <a:t>interface</a:t>
            </a:r>
            <a:endParaRPr lang="fi-FI" dirty="0"/>
          </a:p>
        </p:txBody>
      </p:sp>
      <p:pic>
        <p:nvPicPr>
          <p:cNvPr id="1026" name="Picture 2" descr="\\maa1.cc.lut.fi\home\f0392591\Desktop\logi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068960"/>
            <a:ext cx="6247234" cy="2457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References</a:t>
            </a:r>
            <a:r>
              <a:rPr lang="fi-FI" dirty="0" smtClean="0"/>
              <a:t>:</a:t>
            </a:r>
          </a:p>
          <a:p>
            <a:r>
              <a:rPr lang="fi-FI" sz="1200" dirty="0" smtClean="0">
                <a:hlinkClick r:id="rId2"/>
              </a:rPr>
              <a:t>http://en.wikipedia.org/w/index.php?title=File:Agile_Software_Development_methodology.svg&amp;page=1</a:t>
            </a:r>
            <a:r>
              <a:rPr lang="fi-FI" sz="1200" dirty="0" smtClean="0"/>
              <a:t>.</a:t>
            </a:r>
          </a:p>
          <a:p>
            <a:r>
              <a:rPr lang="en-US" sz="1100" dirty="0" smtClean="0"/>
              <a:t>The Characteristics of Agile Software Processes </a:t>
            </a:r>
            <a:r>
              <a:rPr lang="fi-FI" sz="1100" dirty="0" err="1" smtClean="0"/>
              <a:t>Granville</a:t>
            </a:r>
            <a:r>
              <a:rPr lang="fi-FI" sz="1100" dirty="0" smtClean="0"/>
              <a:t> G. Miller </a:t>
            </a:r>
            <a:r>
              <a:rPr lang="fi-FI" sz="1100" i="1" dirty="0" err="1" smtClean="0">
                <a:hlinkClick r:id="rId3"/>
              </a:rPr>
              <a:t>rmiller@togethersoft.com</a:t>
            </a:r>
            <a:r>
              <a:rPr lang="fi-FI" sz="1100" i="1" dirty="0" smtClean="0"/>
              <a:t> </a:t>
            </a:r>
            <a:r>
              <a:rPr lang="fi-FI" sz="1100" i="1" dirty="0" err="1" smtClean="0"/>
              <a:t>TogetherSoft</a:t>
            </a:r>
            <a:r>
              <a:rPr lang="fi-FI" sz="1100" i="1" dirty="0" smtClean="0"/>
              <a:t>,</a:t>
            </a:r>
          </a:p>
          <a:p>
            <a:pPr>
              <a:buNone/>
            </a:pPr>
            <a:r>
              <a:rPr lang="fi-FI" sz="1100" i="1" dirty="0" smtClean="0"/>
              <a:t>      faculty.salisbury.edu/~xswang/Research/.../</a:t>
            </a:r>
            <a:r>
              <a:rPr lang="fi-FI" sz="1100" b="1" i="1" dirty="0" smtClean="0"/>
              <a:t>Agile</a:t>
            </a:r>
            <a:r>
              <a:rPr lang="fi-FI" sz="1100" i="1" dirty="0" smtClean="0"/>
              <a:t>/12510385.pd</a:t>
            </a:r>
            <a:endParaRPr lang="fi-FI" sz="1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342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Code Camp on Agile Java Development(using scrum) by Capgemini - Fall 2012    Project Name: Work Load Management</vt:lpstr>
      <vt:lpstr>Slide 2</vt:lpstr>
      <vt:lpstr>Scrum Activities</vt:lpstr>
      <vt:lpstr>Slide 4</vt:lpstr>
      <vt:lpstr>Sprints</vt:lpstr>
      <vt:lpstr>Progress </vt:lpstr>
      <vt:lpstr>The login screen of the application</vt:lpstr>
      <vt:lpstr>Slide 8</vt:lpstr>
    </vt:vector>
  </TitlesOfParts>
  <Company>Lappeenrannan teknillinen yliopisto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Camp on Agile Java Development(using scrum) by Capgemini - Fall 2012</dc:title>
  <dc:creator>f0392591</dc:creator>
  <cp:lastModifiedBy>f0392591</cp:lastModifiedBy>
  <cp:revision>28</cp:revision>
  <dcterms:created xsi:type="dcterms:W3CDTF">2012-10-18T14:41:27Z</dcterms:created>
  <dcterms:modified xsi:type="dcterms:W3CDTF">2012-10-19T06:55:40Z</dcterms:modified>
</cp:coreProperties>
</file>