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39" r:id="rId2"/>
    <p:sldId id="261" r:id="rId3"/>
    <p:sldId id="344" r:id="rId4"/>
    <p:sldId id="257" r:id="rId5"/>
    <p:sldId id="341" r:id="rId6"/>
    <p:sldId id="345" r:id="rId7"/>
    <p:sldId id="262" r:id="rId8"/>
    <p:sldId id="343" r:id="rId9"/>
    <p:sldId id="258" r:id="rId10"/>
    <p:sldId id="260" r:id="rId11"/>
    <p:sldId id="340" r:id="rId12"/>
    <p:sldId id="259" r:id="rId13"/>
    <p:sldId id="338" r:id="rId14"/>
    <p:sldId id="337" r:id="rId15"/>
    <p:sldId id="332" r:id="rId16"/>
    <p:sldId id="272" r:id="rId17"/>
    <p:sldId id="334" r:id="rId18"/>
    <p:sldId id="335" r:id="rId19"/>
    <p:sldId id="336" r:id="rId20"/>
    <p:sldId id="342" r:id="rId21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8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E2B004-35D1-41CB-A6FE-B3F7B611E839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26B737F-992C-4B8D-9857-D03DED5763B8}">
      <dgm:prSet/>
      <dgm:spPr/>
      <dgm:t>
        <a:bodyPr/>
        <a:lstStyle/>
        <a:p>
          <a:r>
            <a:rPr lang="en-US"/>
            <a:t>Prof. Jari Porras </a:t>
          </a:r>
        </a:p>
      </dgm:t>
    </dgm:pt>
    <dgm:pt modelId="{F1F14557-2450-4CB1-98C9-C098D54707E7}" type="parTrans" cxnId="{A3CFE682-95DB-4103-AE20-8E9B289122B7}">
      <dgm:prSet/>
      <dgm:spPr/>
      <dgm:t>
        <a:bodyPr/>
        <a:lstStyle/>
        <a:p>
          <a:endParaRPr lang="en-US"/>
        </a:p>
      </dgm:t>
    </dgm:pt>
    <dgm:pt modelId="{7A8CD1BD-CD2D-4644-AD56-2FCDD6938F4F}" type="sibTrans" cxnId="{A3CFE682-95DB-4103-AE20-8E9B289122B7}">
      <dgm:prSet/>
      <dgm:spPr/>
      <dgm:t>
        <a:bodyPr/>
        <a:lstStyle/>
        <a:p>
          <a:endParaRPr lang="en-US"/>
        </a:p>
      </dgm:t>
    </dgm:pt>
    <dgm:pt modelId="{BBBC2F35-9779-4070-AD6D-6B7A417D382B}">
      <dgm:prSet/>
      <dgm:spPr/>
      <dgm:t>
        <a:bodyPr/>
        <a:lstStyle/>
        <a:p>
          <a:r>
            <a:rPr lang="en-US"/>
            <a:t>Post Doc Sanaul Haque</a:t>
          </a:r>
        </a:p>
      </dgm:t>
    </dgm:pt>
    <dgm:pt modelId="{29A4B599-A66B-4F68-BBCD-0A9BF2FEF8A4}" type="parTrans" cxnId="{D1048B70-F65E-45B9-9BC8-C8184627A39D}">
      <dgm:prSet/>
      <dgm:spPr/>
      <dgm:t>
        <a:bodyPr/>
        <a:lstStyle/>
        <a:p>
          <a:endParaRPr lang="en-US"/>
        </a:p>
      </dgm:t>
    </dgm:pt>
    <dgm:pt modelId="{A13202A1-ED70-4BB4-88ED-C3D50D2BFD80}" type="sibTrans" cxnId="{D1048B70-F65E-45B9-9BC8-C8184627A39D}">
      <dgm:prSet/>
      <dgm:spPr/>
      <dgm:t>
        <a:bodyPr/>
        <a:lstStyle/>
        <a:p>
          <a:endParaRPr lang="en-US"/>
        </a:p>
      </dgm:t>
    </dgm:pt>
    <dgm:pt modelId="{07E9E396-2814-413C-B88B-D8548B1EC718}">
      <dgm:prSet/>
      <dgm:spPr/>
      <dgm:t>
        <a:bodyPr/>
        <a:lstStyle/>
        <a:p>
          <a:r>
            <a:rPr lang="en-US"/>
            <a:t>Engagement</a:t>
          </a:r>
        </a:p>
      </dgm:t>
    </dgm:pt>
    <dgm:pt modelId="{F34BC589-1B97-4E16-A388-95229B4BAFDB}" type="parTrans" cxnId="{4760CFDB-A00D-4868-BADA-DF387751AD67}">
      <dgm:prSet/>
      <dgm:spPr/>
      <dgm:t>
        <a:bodyPr/>
        <a:lstStyle/>
        <a:p>
          <a:endParaRPr lang="en-US"/>
        </a:p>
      </dgm:t>
    </dgm:pt>
    <dgm:pt modelId="{E414E2FD-8BA4-43E9-A8F1-111507E140AE}" type="sibTrans" cxnId="{4760CFDB-A00D-4868-BADA-DF387751AD67}">
      <dgm:prSet/>
      <dgm:spPr/>
      <dgm:t>
        <a:bodyPr/>
        <a:lstStyle/>
        <a:p>
          <a:endParaRPr lang="en-US"/>
        </a:p>
      </dgm:t>
    </dgm:pt>
    <dgm:pt modelId="{CEC9D41B-CE11-45A1-91CA-9F07F2B96743}">
      <dgm:prSet/>
      <dgm:spPr/>
      <dgm:t>
        <a:bodyPr/>
        <a:lstStyle/>
        <a:p>
          <a:r>
            <a:rPr lang="en-US"/>
            <a:t>Doctoral student Abdul-Rauf Abdullai</a:t>
          </a:r>
        </a:p>
      </dgm:t>
    </dgm:pt>
    <dgm:pt modelId="{3260567E-138E-4A8C-8F9B-7BD2BFFE9A7A}" type="parTrans" cxnId="{73CC127C-C4E5-4954-99A4-D69BB822219E}">
      <dgm:prSet/>
      <dgm:spPr/>
      <dgm:t>
        <a:bodyPr/>
        <a:lstStyle/>
        <a:p>
          <a:endParaRPr lang="en-US"/>
        </a:p>
      </dgm:t>
    </dgm:pt>
    <dgm:pt modelId="{63171A3B-0601-4D39-A91B-82FCFC77E049}" type="sibTrans" cxnId="{73CC127C-C4E5-4954-99A4-D69BB822219E}">
      <dgm:prSet/>
      <dgm:spPr/>
      <dgm:t>
        <a:bodyPr/>
        <a:lstStyle/>
        <a:p>
          <a:endParaRPr lang="en-US"/>
        </a:p>
      </dgm:t>
    </dgm:pt>
    <dgm:pt modelId="{7AD5A96A-D4A9-4AEB-90B1-53C1CDBF7B91}">
      <dgm:prSet/>
      <dgm:spPr/>
      <dgm:t>
        <a:bodyPr/>
        <a:lstStyle/>
        <a:p>
          <a:r>
            <a:rPr lang="en-US"/>
            <a:t>Ecosystem modelling</a:t>
          </a:r>
        </a:p>
      </dgm:t>
    </dgm:pt>
    <dgm:pt modelId="{47C33314-B92C-462E-8F1E-F10B20F7E49C}" type="parTrans" cxnId="{05F16CC4-D2DA-4A6F-9E58-8F93EC2F5FE7}">
      <dgm:prSet/>
      <dgm:spPr/>
      <dgm:t>
        <a:bodyPr/>
        <a:lstStyle/>
        <a:p>
          <a:endParaRPr lang="en-US"/>
        </a:p>
      </dgm:t>
    </dgm:pt>
    <dgm:pt modelId="{3CDF591B-0C50-41F7-A524-FFC7DB43D0E0}" type="sibTrans" cxnId="{05F16CC4-D2DA-4A6F-9E58-8F93EC2F5FE7}">
      <dgm:prSet/>
      <dgm:spPr/>
      <dgm:t>
        <a:bodyPr/>
        <a:lstStyle/>
        <a:p>
          <a:endParaRPr lang="en-US"/>
        </a:p>
      </dgm:t>
    </dgm:pt>
    <dgm:pt modelId="{C13FC128-A458-4E5C-B4A4-23E91D4C791F}">
      <dgm:prSet/>
      <dgm:spPr/>
      <dgm:t>
        <a:bodyPr/>
        <a:lstStyle/>
        <a:p>
          <a:r>
            <a:rPr lang="en-US"/>
            <a:t>Doctoral student Ashok Tripathi</a:t>
          </a:r>
        </a:p>
      </dgm:t>
    </dgm:pt>
    <dgm:pt modelId="{C816EA2D-DF1D-48CB-99ED-9CF977E8D635}" type="parTrans" cxnId="{6CC1DE67-071B-4AF2-AD69-807DDF31D68C}">
      <dgm:prSet/>
      <dgm:spPr/>
      <dgm:t>
        <a:bodyPr/>
        <a:lstStyle/>
        <a:p>
          <a:endParaRPr lang="en-US"/>
        </a:p>
      </dgm:t>
    </dgm:pt>
    <dgm:pt modelId="{C1A39817-4AFE-4E15-828B-F5EE87C07E77}" type="sibTrans" cxnId="{6CC1DE67-071B-4AF2-AD69-807DDF31D68C}">
      <dgm:prSet/>
      <dgm:spPr/>
      <dgm:t>
        <a:bodyPr/>
        <a:lstStyle/>
        <a:p>
          <a:endParaRPr lang="en-US"/>
        </a:p>
      </dgm:t>
    </dgm:pt>
    <dgm:pt modelId="{65279FBA-BEEA-4338-B3F1-4EEEFC7B72D9}">
      <dgm:prSet/>
      <dgm:spPr/>
      <dgm:t>
        <a:bodyPr/>
        <a:lstStyle/>
        <a:p>
          <a:r>
            <a:rPr lang="en-US"/>
            <a:t>Living labs and ecosystems</a:t>
          </a:r>
        </a:p>
      </dgm:t>
    </dgm:pt>
    <dgm:pt modelId="{ADCC887C-0B63-4CFB-964C-9F8F48E91E07}" type="parTrans" cxnId="{9B55D850-B394-4935-8202-0EE7D6E11711}">
      <dgm:prSet/>
      <dgm:spPr/>
      <dgm:t>
        <a:bodyPr/>
        <a:lstStyle/>
        <a:p>
          <a:endParaRPr lang="en-US"/>
        </a:p>
      </dgm:t>
    </dgm:pt>
    <dgm:pt modelId="{34663548-503C-47F1-803D-04923DEF60B5}" type="sibTrans" cxnId="{9B55D850-B394-4935-8202-0EE7D6E11711}">
      <dgm:prSet/>
      <dgm:spPr/>
      <dgm:t>
        <a:bodyPr/>
        <a:lstStyle/>
        <a:p>
          <a:endParaRPr lang="en-US"/>
        </a:p>
      </dgm:t>
    </dgm:pt>
    <dgm:pt modelId="{1A4D2749-3409-4CC6-A428-048F06A8DD89}">
      <dgm:prSet/>
      <dgm:spPr/>
      <dgm:t>
        <a:bodyPr/>
        <a:lstStyle/>
        <a:p>
          <a:r>
            <a:rPr lang="en-US"/>
            <a:t>Doctoral student Inna Sosunova</a:t>
          </a:r>
        </a:p>
      </dgm:t>
    </dgm:pt>
    <dgm:pt modelId="{8197F9C8-2BBC-463D-8EE6-2406BAE8F66E}" type="parTrans" cxnId="{1645AD71-8EA0-4729-9BD5-F3F85658311B}">
      <dgm:prSet/>
      <dgm:spPr/>
      <dgm:t>
        <a:bodyPr/>
        <a:lstStyle/>
        <a:p>
          <a:endParaRPr lang="en-US"/>
        </a:p>
      </dgm:t>
    </dgm:pt>
    <dgm:pt modelId="{B76A0888-DBC7-4AA9-BBC0-058C5D7753D1}" type="sibTrans" cxnId="{1645AD71-8EA0-4729-9BD5-F3F85658311B}">
      <dgm:prSet/>
      <dgm:spPr/>
      <dgm:t>
        <a:bodyPr/>
        <a:lstStyle/>
        <a:p>
          <a:endParaRPr lang="en-US"/>
        </a:p>
      </dgm:t>
    </dgm:pt>
    <dgm:pt modelId="{991A7A8B-ABCB-4E5E-BCA6-8D600910439E}">
      <dgm:prSet/>
      <dgm:spPr/>
      <dgm:t>
        <a:bodyPr/>
        <a:lstStyle/>
        <a:p>
          <a:r>
            <a:rPr lang="en-US"/>
            <a:t>Smart cities</a:t>
          </a:r>
        </a:p>
      </dgm:t>
    </dgm:pt>
    <dgm:pt modelId="{277B8DAF-C077-402B-ACBF-B40AE9A954AC}" type="parTrans" cxnId="{1C696E62-8045-4436-B950-05D2F19A6ED2}">
      <dgm:prSet/>
      <dgm:spPr/>
      <dgm:t>
        <a:bodyPr/>
        <a:lstStyle/>
        <a:p>
          <a:endParaRPr lang="en-US"/>
        </a:p>
      </dgm:t>
    </dgm:pt>
    <dgm:pt modelId="{9CF49A37-50CC-4E1E-9DD2-44180B19C614}" type="sibTrans" cxnId="{1C696E62-8045-4436-B950-05D2F19A6ED2}">
      <dgm:prSet/>
      <dgm:spPr/>
      <dgm:t>
        <a:bodyPr/>
        <a:lstStyle/>
        <a:p>
          <a:endParaRPr lang="en-US"/>
        </a:p>
      </dgm:t>
    </dgm:pt>
    <dgm:pt modelId="{B5C761DA-8793-49E8-8F33-67996396BB1A}">
      <dgm:prSet/>
      <dgm:spPr/>
      <dgm:t>
        <a:bodyPr/>
        <a:lstStyle/>
        <a:p>
          <a:r>
            <a:rPr lang="en-US"/>
            <a:t>Doctoral student Mikhail Ola’Adisa</a:t>
          </a:r>
        </a:p>
      </dgm:t>
    </dgm:pt>
    <dgm:pt modelId="{2BC2662D-03CE-41C2-8E5C-A3A0F3CE19C7}" type="parTrans" cxnId="{E8E0473E-2588-4425-ADAF-5090A308C959}">
      <dgm:prSet/>
      <dgm:spPr/>
      <dgm:t>
        <a:bodyPr/>
        <a:lstStyle/>
        <a:p>
          <a:endParaRPr lang="en-US"/>
        </a:p>
      </dgm:t>
    </dgm:pt>
    <dgm:pt modelId="{C4BC9423-259F-4264-BD31-65C11FC448D0}" type="sibTrans" cxnId="{E8E0473E-2588-4425-ADAF-5090A308C959}">
      <dgm:prSet/>
      <dgm:spPr/>
      <dgm:t>
        <a:bodyPr/>
        <a:lstStyle/>
        <a:p>
          <a:endParaRPr lang="en-US"/>
        </a:p>
      </dgm:t>
    </dgm:pt>
    <dgm:pt modelId="{5C059C08-B675-4950-B010-F0F3C3B0AE1E}">
      <dgm:prSet/>
      <dgm:spPr/>
      <dgm:t>
        <a:bodyPr/>
        <a:lstStyle/>
        <a:p>
          <a:r>
            <a:rPr lang="en-US"/>
            <a:t>Participation </a:t>
          </a:r>
        </a:p>
      </dgm:t>
    </dgm:pt>
    <dgm:pt modelId="{2D1D6250-A421-4C3D-99B5-C69B1F49FAB6}" type="parTrans" cxnId="{5898AE3F-0A2A-4308-9D8D-0C86E2EDC379}">
      <dgm:prSet/>
      <dgm:spPr/>
      <dgm:t>
        <a:bodyPr/>
        <a:lstStyle/>
        <a:p>
          <a:endParaRPr lang="en-US"/>
        </a:p>
      </dgm:t>
    </dgm:pt>
    <dgm:pt modelId="{ADCE8C46-282B-4E5E-B358-474CC280C79F}" type="sibTrans" cxnId="{5898AE3F-0A2A-4308-9D8D-0C86E2EDC379}">
      <dgm:prSet/>
      <dgm:spPr/>
      <dgm:t>
        <a:bodyPr/>
        <a:lstStyle/>
        <a:p>
          <a:endParaRPr lang="en-US"/>
        </a:p>
      </dgm:t>
    </dgm:pt>
    <dgm:pt modelId="{70454D4B-6718-4FEF-9FA8-E08027FBBC19}" type="pres">
      <dgm:prSet presAssocID="{6FE2B004-35D1-41CB-A6FE-B3F7B611E839}" presName="linear" presStyleCnt="0">
        <dgm:presLayoutVars>
          <dgm:dir/>
          <dgm:animLvl val="lvl"/>
          <dgm:resizeHandles val="exact"/>
        </dgm:presLayoutVars>
      </dgm:prSet>
      <dgm:spPr/>
    </dgm:pt>
    <dgm:pt modelId="{82F513FA-A399-40E7-98D8-18C7C903EABC}" type="pres">
      <dgm:prSet presAssocID="{426B737F-992C-4B8D-9857-D03DED5763B8}" presName="parentLin" presStyleCnt="0"/>
      <dgm:spPr/>
    </dgm:pt>
    <dgm:pt modelId="{2B7436AF-8CEB-4A6B-978D-FA35BD72CE45}" type="pres">
      <dgm:prSet presAssocID="{426B737F-992C-4B8D-9857-D03DED5763B8}" presName="parentLeftMargin" presStyleLbl="node1" presStyleIdx="0" presStyleCnt="6"/>
      <dgm:spPr/>
    </dgm:pt>
    <dgm:pt modelId="{0D310DEE-00A3-4054-8254-3FE4741906E4}" type="pres">
      <dgm:prSet presAssocID="{426B737F-992C-4B8D-9857-D03DED5763B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24576E1-9402-4CBD-A614-A28C0DEF156D}" type="pres">
      <dgm:prSet presAssocID="{426B737F-992C-4B8D-9857-D03DED5763B8}" presName="negativeSpace" presStyleCnt="0"/>
      <dgm:spPr/>
    </dgm:pt>
    <dgm:pt modelId="{ADC1E4D7-C29A-44E4-8B94-C6CA8B9A734B}" type="pres">
      <dgm:prSet presAssocID="{426B737F-992C-4B8D-9857-D03DED5763B8}" presName="childText" presStyleLbl="conFgAcc1" presStyleIdx="0" presStyleCnt="6">
        <dgm:presLayoutVars>
          <dgm:bulletEnabled val="1"/>
        </dgm:presLayoutVars>
      </dgm:prSet>
      <dgm:spPr/>
    </dgm:pt>
    <dgm:pt modelId="{ED956F4B-3398-48D1-82BE-F65726FA8203}" type="pres">
      <dgm:prSet presAssocID="{7A8CD1BD-CD2D-4644-AD56-2FCDD6938F4F}" presName="spaceBetweenRectangles" presStyleCnt="0"/>
      <dgm:spPr/>
    </dgm:pt>
    <dgm:pt modelId="{41F9107F-27D4-45C0-A84E-2A68E3E9C0D1}" type="pres">
      <dgm:prSet presAssocID="{BBBC2F35-9779-4070-AD6D-6B7A417D382B}" presName="parentLin" presStyleCnt="0"/>
      <dgm:spPr/>
    </dgm:pt>
    <dgm:pt modelId="{36A42C89-B66D-4EAF-BE4D-6A1DC1328EF2}" type="pres">
      <dgm:prSet presAssocID="{BBBC2F35-9779-4070-AD6D-6B7A417D382B}" presName="parentLeftMargin" presStyleLbl="node1" presStyleIdx="0" presStyleCnt="6"/>
      <dgm:spPr/>
    </dgm:pt>
    <dgm:pt modelId="{5FD1322B-0031-4861-B101-B6C20EF8A891}" type="pres">
      <dgm:prSet presAssocID="{BBBC2F35-9779-4070-AD6D-6B7A417D382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92B21F9-23D8-4E29-B5F9-4D0E78B466F2}" type="pres">
      <dgm:prSet presAssocID="{BBBC2F35-9779-4070-AD6D-6B7A417D382B}" presName="negativeSpace" presStyleCnt="0"/>
      <dgm:spPr/>
    </dgm:pt>
    <dgm:pt modelId="{5E978093-4E85-4942-8B08-E1A2F2B549AC}" type="pres">
      <dgm:prSet presAssocID="{BBBC2F35-9779-4070-AD6D-6B7A417D382B}" presName="childText" presStyleLbl="conFgAcc1" presStyleIdx="1" presStyleCnt="6">
        <dgm:presLayoutVars>
          <dgm:bulletEnabled val="1"/>
        </dgm:presLayoutVars>
      </dgm:prSet>
      <dgm:spPr/>
    </dgm:pt>
    <dgm:pt modelId="{DE6FAB8A-4163-4B7F-A853-5B81A0CA939C}" type="pres">
      <dgm:prSet presAssocID="{A13202A1-ED70-4BB4-88ED-C3D50D2BFD80}" presName="spaceBetweenRectangles" presStyleCnt="0"/>
      <dgm:spPr/>
    </dgm:pt>
    <dgm:pt modelId="{C73070C9-2E8C-4A2C-91BF-B418D9276197}" type="pres">
      <dgm:prSet presAssocID="{CEC9D41B-CE11-45A1-91CA-9F07F2B96743}" presName="parentLin" presStyleCnt="0"/>
      <dgm:spPr/>
    </dgm:pt>
    <dgm:pt modelId="{2AFD49A5-392F-4BE7-8B0A-983AAA725DF7}" type="pres">
      <dgm:prSet presAssocID="{CEC9D41B-CE11-45A1-91CA-9F07F2B96743}" presName="parentLeftMargin" presStyleLbl="node1" presStyleIdx="1" presStyleCnt="6"/>
      <dgm:spPr/>
    </dgm:pt>
    <dgm:pt modelId="{D5D6DCBC-3B2C-4FE8-B08B-82C104BC86A9}" type="pres">
      <dgm:prSet presAssocID="{CEC9D41B-CE11-45A1-91CA-9F07F2B9674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75120B7-0AE7-411C-B4FB-7F6D988AFAC3}" type="pres">
      <dgm:prSet presAssocID="{CEC9D41B-CE11-45A1-91CA-9F07F2B96743}" presName="negativeSpace" presStyleCnt="0"/>
      <dgm:spPr/>
    </dgm:pt>
    <dgm:pt modelId="{A90BAA10-37C3-4D22-A636-CF012424F15E}" type="pres">
      <dgm:prSet presAssocID="{CEC9D41B-CE11-45A1-91CA-9F07F2B96743}" presName="childText" presStyleLbl="conFgAcc1" presStyleIdx="2" presStyleCnt="6">
        <dgm:presLayoutVars>
          <dgm:bulletEnabled val="1"/>
        </dgm:presLayoutVars>
      </dgm:prSet>
      <dgm:spPr/>
    </dgm:pt>
    <dgm:pt modelId="{04FDE68B-685B-4AC2-9260-8CFD9146F1F4}" type="pres">
      <dgm:prSet presAssocID="{63171A3B-0601-4D39-A91B-82FCFC77E049}" presName="spaceBetweenRectangles" presStyleCnt="0"/>
      <dgm:spPr/>
    </dgm:pt>
    <dgm:pt modelId="{A2CC8130-6A7F-4D5D-82D0-E8F05CA889C6}" type="pres">
      <dgm:prSet presAssocID="{C13FC128-A458-4E5C-B4A4-23E91D4C791F}" presName="parentLin" presStyleCnt="0"/>
      <dgm:spPr/>
    </dgm:pt>
    <dgm:pt modelId="{8C48A422-9223-4F71-90EB-3B5FA7C86676}" type="pres">
      <dgm:prSet presAssocID="{C13FC128-A458-4E5C-B4A4-23E91D4C791F}" presName="parentLeftMargin" presStyleLbl="node1" presStyleIdx="2" presStyleCnt="6"/>
      <dgm:spPr/>
    </dgm:pt>
    <dgm:pt modelId="{623A478D-FC2F-47EA-84E1-2AB928636997}" type="pres">
      <dgm:prSet presAssocID="{C13FC128-A458-4E5C-B4A4-23E91D4C791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8C69F77-91F5-4D18-A732-2A9D6EEA305B}" type="pres">
      <dgm:prSet presAssocID="{C13FC128-A458-4E5C-B4A4-23E91D4C791F}" presName="negativeSpace" presStyleCnt="0"/>
      <dgm:spPr/>
    </dgm:pt>
    <dgm:pt modelId="{CC8E6661-6676-44D6-9669-440C31BFAE78}" type="pres">
      <dgm:prSet presAssocID="{C13FC128-A458-4E5C-B4A4-23E91D4C791F}" presName="childText" presStyleLbl="conFgAcc1" presStyleIdx="3" presStyleCnt="6">
        <dgm:presLayoutVars>
          <dgm:bulletEnabled val="1"/>
        </dgm:presLayoutVars>
      </dgm:prSet>
      <dgm:spPr/>
    </dgm:pt>
    <dgm:pt modelId="{8A95907B-920B-4C81-8245-DCD584865CE6}" type="pres">
      <dgm:prSet presAssocID="{C1A39817-4AFE-4E15-828B-F5EE87C07E77}" presName="spaceBetweenRectangles" presStyleCnt="0"/>
      <dgm:spPr/>
    </dgm:pt>
    <dgm:pt modelId="{453AA036-6343-4422-98BA-433043F4034E}" type="pres">
      <dgm:prSet presAssocID="{1A4D2749-3409-4CC6-A428-048F06A8DD89}" presName="parentLin" presStyleCnt="0"/>
      <dgm:spPr/>
    </dgm:pt>
    <dgm:pt modelId="{80C5777E-3919-4F6D-99DE-A132555DBC30}" type="pres">
      <dgm:prSet presAssocID="{1A4D2749-3409-4CC6-A428-048F06A8DD89}" presName="parentLeftMargin" presStyleLbl="node1" presStyleIdx="3" presStyleCnt="6"/>
      <dgm:spPr/>
    </dgm:pt>
    <dgm:pt modelId="{8F0FAE65-20E9-4075-A0F0-8BE606FA4A7C}" type="pres">
      <dgm:prSet presAssocID="{1A4D2749-3409-4CC6-A428-048F06A8DD8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94375F4-04F3-4EDB-AE64-68B979C7D8A4}" type="pres">
      <dgm:prSet presAssocID="{1A4D2749-3409-4CC6-A428-048F06A8DD89}" presName="negativeSpace" presStyleCnt="0"/>
      <dgm:spPr/>
    </dgm:pt>
    <dgm:pt modelId="{CD4F7D46-5755-40B3-9584-D50B0B6FCA28}" type="pres">
      <dgm:prSet presAssocID="{1A4D2749-3409-4CC6-A428-048F06A8DD89}" presName="childText" presStyleLbl="conFgAcc1" presStyleIdx="4" presStyleCnt="6">
        <dgm:presLayoutVars>
          <dgm:bulletEnabled val="1"/>
        </dgm:presLayoutVars>
      </dgm:prSet>
      <dgm:spPr/>
    </dgm:pt>
    <dgm:pt modelId="{6BBED5A2-272B-4D8A-AA57-323417A93FC7}" type="pres">
      <dgm:prSet presAssocID="{B76A0888-DBC7-4AA9-BBC0-058C5D7753D1}" presName="spaceBetweenRectangles" presStyleCnt="0"/>
      <dgm:spPr/>
    </dgm:pt>
    <dgm:pt modelId="{CF3444FD-8F0F-40AE-A5D2-EFAC22C8A4B4}" type="pres">
      <dgm:prSet presAssocID="{B5C761DA-8793-49E8-8F33-67996396BB1A}" presName="parentLin" presStyleCnt="0"/>
      <dgm:spPr/>
    </dgm:pt>
    <dgm:pt modelId="{21C4CBFB-88A9-4C2E-A9E5-01EAE84839A8}" type="pres">
      <dgm:prSet presAssocID="{B5C761DA-8793-49E8-8F33-67996396BB1A}" presName="parentLeftMargin" presStyleLbl="node1" presStyleIdx="4" presStyleCnt="6"/>
      <dgm:spPr/>
    </dgm:pt>
    <dgm:pt modelId="{5E327C60-8392-4856-8DE7-7DC637A8EE97}" type="pres">
      <dgm:prSet presAssocID="{B5C761DA-8793-49E8-8F33-67996396BB1A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DBA7582-4FFE-44D2-9014-4CD68D68DDD0}" type="pres">
      <dgm:prSet presAssocID="{B5C761DA-8793-49E8-8F33-67996396BB1A}" presName="negativeSpace" presStyleCnt="0"/>
      <dgm:spPr/>
    </dgm:pt>
    <dgm:pt modelId="{A9DAE2B0-DAEF-4779-AF50-791300E326F2}" type="pres">
      <dgm:prSet presAssocID="{B5C761DA-8793-49E8-8F33-67996396BB1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44F450B-D970-4FA7-9E31-2E03869C3A9E}" type="presOf" srcId="{BBBC2F35-9779-4070-AD6D-6B7A417D382B}" destId="{5FD1322B-0031-4861-B101-B6C20EF8A891}" srcOrd="1" destOrd="0" presId="urn:microsoft.com/office/officeart/2005/8/layout/list1"/>
    <dgm:cxn modelId="{D8111815-E075-400A-AA53-F9057E3E1210}" type="presOf" srcId="{426B737F-992C-4B8D-9857-D03DED5763B8}" destId="{0D310DEE-00A3-4054-8254-3FE4741906E4}" srcOrd="1" destOrd="0" presId="urn:microsoft.com/office/officeart/2005/8/layout/list1"/>
    <dgm:cxn modelId="{18849038-388E-4F73-87B5-2EACE7D05B0A}" type="presOf" srcId="{C13FC128-A458-4E5C-B4A4-23E91D4C791F}" destId="{623A478D-FC2F-47EA-84E1-2AB928636997}" srcOrd="1" destOrd="0" presId="urn:microsoft.com/office/officeart/2005/8/layout/list1"/>
    <dgm:cxn modelId="{4E53E83C-3066-4F9A-8CDA-AA2569BFB956}" type="presOf" srcId="{C13FC128-A458-4E5C-B4A4-23E91D4C791F}" destId="{8C48A422-9223-4F71-90EB-3B5FA7C86676}" srcOrd="0" destOrd="0" presId="urn:microsoft.com/office/officeart/2005/8/layout/list1"/>
    <dgm:cxn modelId="{E8E0473E-2588-4425-ADAF-5090A308C959}" srcId="{6FE2B004-35D1-41CB-A6FE-B3F7B611E839}" destId="{B5C761DA-8793-49E8-8F33-67996396BB1A}" srcOrd="5" destOrd="0" parTransId="{2BC2662D-03CE-41C2-8E5C-A3A0F3CE19C7}" sibTransId="{C4BC9423-259F-4264-BD31-65C11FC448D0}"/>
    <dgm:cxn modelId="{5898AE3F-0A2A-4308-9D8D-0C86E2EDC379}" srcId="{B5C761DA-8793-49E8-8F33-67996396BB1A}" destId="{5C059C08-B675-4950-B010-F0F3C3B0AE1E}" srcOrd="0" destOrd="0" parTransId="{2D1D6250-A421-4C3D-99B5-C69B1F49FAB6}" sibTransId="{ADCE8C46-282B-4E5E-B358-474CC280C79F}"/>
    <dgm:cxn modelId="{B2CC3B5D-C0CE-499E-AEF7-81C3E2F51F41}" type="presOf" srcId="{6FE2B004-35D1-41CB-A6FE-B3F7B611E839}" destId="{70454D4B-6718-4FEF-9FA8-E08027FBBC19}" srcOrd="0" destOrd="0" presId="urn:microsoft.com/office/officeart/2005/8/layout/list1"/>
    <dgm:cxn modelId="{5079F65F-C198-4D72-83D5-78B1CB7ACA87}" type="presOf" srcId="{1A4D2749-3409-4CC6-A428-048F06A8DD89}" destId="{80C5777E-3919-4F6D-99DE-A132555DBC30}" srcOrd="0" destOrd="0" presId="urn:microsoft.com/office/officeart/2005/8/layout/list1"/>
    <dgm:cxn modelId="{1C696E62-8045-4436-B950-05D2F19A6ED2}" srcId="{1A4D2749-3409-4CC6-A428-048F06A8DD89}" destId="{991A7A8B-ABCB-4E5E-BCA6-8D600910439E}" srcOrd="0" destOrd="0" parTransId="{277B8DAF-C077-402B-ACBF-B40AE9A954AC}" sibTransId="{9CF49A37-50CC-4E1E-9DD2-44180B19C614}"/>
    <dgm:cxn modelId="{6CC1DE67-071B-4AF2-AD69-807DDF31D68C}" srcId="{6FE2B004-35D1-41CB-A6FE-B3F7B611E839}" destId="{C13FC128-A458-4E5C-B4A4-23E91D4C791F}" srcOrd="3" destOrd="0" parTransId="{C816EA2D-DF1D-48CB-99ED-9CF977E8D635}" sibTransId="{C1A39817-4AFE-4E15-828B-F5EE87C07E77}"/>
    <dgm:cxn modelId="{D253FC69-3061-49EF-986E-E595EB55F2EA}" type="presOf" srcId="{991A7A8B-ABCB-4E5E-BCA6-8D600910439E}" destId="{CD4F7D46-5755-40B3-9584-D50B0B6FCA28}" srcOrd="0" destOrd="0" presId="urn:microsoft.com/office/officeart/2005/8/layout/list1"/>
    <dgm:cxn modelId="{CDB9224F-50D4-4D68-B636-ADED1F07E9CD}" type="presOf" srcId="{CEC9D41B-CE11-45A1-91CA-9F07F2B96743}" destId="{D5D6DCBC-3B2C-4FE8-B08B-82C104BC86A9}" srcOrd="1" destOrd="0" presId="urn:microsoft.com/office/officeart/2005/8/layout/list1"/>
    <dgm:cxn modelId="{D1048B70-F65E-45B9-9BC8-C8184627A39D}" srcId="{6FE2B004-35D1-41CB-A6FE-B3F7B611E839}" destId="{BBBC2F35-9779-4070-AD6D-6B7A417D382B}" srcOrd="1" destOrd="0" parTransId="{29A4B599-A66B-4F68-BBCD-0A9BF2FEF8A4}" sibTransId="{A13202A1-ED70-4BB4-88ED-C3D50D2BFD80}"/>
    <dgm:cxn modelId="{9B55D850-B394-4935-8202-0EE7D6E11711}" srcId="{C13FC128-A458-4E5C-B4A4-23E91D4C791F}" destId="{65279FBA-BEEA-4338-B3F1-4EEEFC7B72D9}" srcOrd="0" destOrd="0" parTransId="{ADCC887C-0B63-4CFB-964C-9F8F48E91E07}" sibTransId="{34663548-503C-47F1-803D-04923DEF60B5}"/>
    <dgm:cxn modelId="{C6C38F71-D21F-4D34-9E87-4B92497720A3}" type="presOf" srcId="{5C059C08-B675-4950-B010-F0F3C3B0AE1E}" destId="{A9DAE2B0-DAEF-4779-AF50-791300E326F2}" srcOrd="0" destOrd="0" presId="urn:microsoft.com/office/officeart/2005/8/layout/list1"/>
    <dgm:cxn modelId="{1645AD71-8EA0-4729-9BD5-F3F85658311B}" srcId="{6FE2B004-35D1-41CB-A6FE-B3F7B611E839}" destId="{1A4D2749-3409-4CC6-A428-048F06A8DD89}" srcOrd="4" destOrd="0" parTransId="{8197F9C8-2BBC-463D-8EE6-2406BAE8F66E}" sibTransId="{B76A0888-DBC7-4AA9-BBC0-058C5D7753D1}"/>
    <dgm:cxn modelId="{73CC127C-C4E5-4954-99A4-D69BB822219E}" srcId="{6FE2B004-35D1-41CB-A6FE-B3F7B611E839}" destId="{CEC9D41B-CE11-45A1-91CA-9F07F2B96743}" srcOrd="2" destOrd="0" parTransId="{3260567E-138E-4A8C-8F9B-7BD2BFFE9A7A}" sibTransId="{63171A3B-0601-4D39-A91B-82FCFC77E049}"/>
    <dgm:cxn modelId="{F89E197C-7C99-484E-8C4D-D9C88DBD99D7}" type="presOf" srcId="{1A4D2749-3409-4CC6-A428-048F06A8DD89}" destId="{8F0FAE65-20E9-4075-A0F0-8BE606FA4A7C}" srcOrd="1" destOrd="0" presId="urn:microsoft.com/office/officeart/2005/8/layout/list1"/>
    <dgm:cxn modelId="{A3CFE682-95DB-4103-AE20-8E9B289122B7}" srcId="{6FE2B004-35D1-41CB-A6FE-B3F7B611E839}" destId="{426B737F-992C-4B8D-9857-D03DED5763B8}" srcOrd="0" destOrd="0" parTransId="{F1F14557-2450-4CB1-98C9-C098D54707E7}" sibTransId="{7A8CD1BD-CD2D-4644-AD56-2FCDD6938F4F}"/>
    <dgm:cxn modelId="{7ED04C9C-8514-4B4E-97D3-D46283221F5A}" type="presOf" srcId="{B5C761DA-8793-49E8-8F33-67996396BB1A}" destId="{21C4CBFB-88A9-4C2E-A9E5-01EAE84839A8}" srcOrd="0" destOrd="0" presId="urn:microsoft.com/office/officeart/2005/8/layout/list1"/>
    <dgm:cxn modelId="{CE3ED8B5-DF57-4B69-9661-24FDF56B31A3}" type="presOf" srcId="{07E9E396-2814-413C-B88B-D8548B1EC718}" destId="{5E978093-4E85-4942-8B08-E1A2F2B549AC}" srcOrd="0" destOrd="0" presId="urn:microsoft.com/office/officeart/2005/8/layout/list1"/>
    <dgm:cxn modelId="{347C27B8-1F33-4DBF-9B95-3AD9D4BB543D}" type="presOf" srcId="{B5C761DA-8793-49E8-8F33-67996396BB1A}" destId="{5E327C60-8392-4856-8DE7-7DC637A8EE97}" srcOrd="1" destOrd="0" presId="urn:microsoft.com/office/officeart/2005/8/layout/list1"/>
    <dgm:cxn modelId="{05F16CC4-D2DA-4A6F-9E58-8F93EC2F5FE7}" srcId="{CEC9D41B-CE11-45A1-91CA-9F07F2B96743}" destId="{7AD5A96A-D4A9-4AEB-90B1-53C1CDBF7B91}" srcOrd="0" destOrd="0" parTransId="{47C33314-B92C-462E-8F1E-F10B20F7E49C}" sibTransId="{3CDF591B-0C50-41F7-A524-FFC7DB43D0E0}"/>
    <dgm:cxn modelId="{3B57A7C5-1298-41F1-BE90-DBB93C7A4026}" type="presOf" srcId="{CEC9D41B-CE11-45A1-91CA-9F07F2B96743}" destId="{2AFD49A5-392F-4BE7-8B0A-983AAA725DF7}" srcOrd="0" destOrd="0" presId="urn:microsoft.com/office/officeart/2005/8/layout/list1"/>
    <dgm:cxn modelId="{538F34CA-CAF6-4AA5-A457-F5673395D3F1}" type="presOf" srcId="{BBBC2F35-9779-4070-AD6D-6B7A417D382B}" destId="{36A42C89-B66D-4EAF-BE4D-6A1DC1328EF2}" srcOrd="0" destOrd="0" presId="urn:microsoft.com/office/officeart/2005/8/layout/list1"/>
    <dgm:cxn modelId="{6CDCDAD5-A493-4106-9FE0-15734F9F109D}" type="presOf" srcId="{7AD5A96A-D4A9-4AEB-90B1-53C1CDBF7B91}" destId="{A90BAA10-37C3-4D22-A636-CF012424F15E}" srcOrd="0" destOrd="0" presId="urn:microsoft.com/office/officeart/2005/8/layout/list1"/>
    <dgm:cxn modelId="{183C2FD6-6E9F-4D4E-8371-4946CD8B726E}" type="presOf" srcId="{426B737F-992C-4B8D-9857-D03DED5763B8}" destId="{2B7436AF-8CEB-4A6B-978D-FA35BD72CE45}" srcOrd="0" destOrd="0" presId="urn:microsoft.com/office/officeart/2005/8/layout/list1"/>
    <dgm:cxn modelId="{4760CFDB-A00D-4868-BADA-DF387751AD67}" srcId="{BBBC2F35-9779-4070-AD6D-6B7A417D382B}" destId="{07E9E396-2814-413C-B88B-D8548B1EC718}" srcOrd="0" destOrd="0" parTransId="{F34BC589-1B97-4E16-A388-95229B4BAFDB}" sibTransId="{E414E2FD-8BA4-43E9-A8F1-111507E140AE}"/>
    <dgm:cxn modelId="{644520DC-F5F2-42A4-9A01-F0509338336A}" type="presOf" srcId="{65279FBA-BEEA-4338-B3F1-4EEEFC7B72D9}" destId="{CC8E6661-6676-44D6-9669-440C31BFAE78}" srcOrd="0" destOrd="0" presId="urn:microsoft.com/office/officeart/2005/8/layout/list1"/>
    <dgm:cxn modelId="{DD24297D-C45F-4E31-8BB3-E6409BED7906}" type="presParOf" srcId="{70454D4B-6718-4FEF-9FA8-E08027FBBC19}" destId="{82F513FA-A399-40E7-98D8-18C7C903EABC}" srcOrd="0" destOrd="0" presId="urn:microsoft.com/office/officeart/2005/8/layout/list1"/>
    <dgm:cxn modelId="{245D43A7-B9FF-40A7-AF82-5FECB8DE3E8F}" type="presParOf" srcId="{82F513FA-A399-40E7-98D8-18C7C903EABC}" destId="{2B7436AF-8CEB-4A6B-978D-FA35BD72CE45}" srcOrd="0" destOrd="0" presId="urn:microsoft.com/office/officeart/2005/8/layout/list1"/>
    <dgm:cxn modelId="{AA49D45C-4C7B-46E1-9C3D-2C11B1366BF7}" type="presParOf" srcId="{82F513FA-A399-40E7-98D8-18C7C903EABC}" destId="{0D310DEE-00A3-4054-8254-3FE4741906E4}" srcOrd="1" destOrd="0" presId="urn:microsoft.com/office/officeart/2005/8/layout/list1"/>
    <dgm:cxn modelId="{1952B672-F095-40F4-BDB5-72AD1910D962}" type="presParOf" srcId="{70454D4B-6718-4FEF-9FA8-E08027FBBC19}" destId="{924576E1-9402-4CBD-A614-A28C0DEF156D}" srcOrd="1" destOrd="0" presId="urn:microsoft.com/office/officeart/2005/8/layout/list1"/>
    <dgm:cxn modelId="{A70340B3-C98C-455F-8E50-188A69F74474}" type="presParOf" srcId="{70454D4B-6718-4FEF-9FA8-E08027FBBC19}" destId="{ADC1E4D7-C29A-44E4-8B94-C6CA8B9A734B}" srcOrd="2" destOrd="0" presId="urn:microsoft.com/office/officeart/2005/8/layout/list1"/>
    <dgm:cxn modelId="{85977120-75B1-49E8-BD70-CC625DF58929}" type="presParOf" srcId="{70454D4B-6718-4FEF-9FA8-E08027FBBC19}" destId="{ED956F4B-3398-48D1-82BE-F65726FA8203}" srcOrd="3" destOrd="0" presId="urn:microsoft.com/office/officeart/2005/8/layout/list1"/>
    <dgm:cxn modelId="{CF8D25D7-1218-4910-A66A-CFD08E4CFF9C}" type="presParOf" srcId="{70454D4B-6718-4FEF-9FA8-E08027FBBC19}" destId="{41F9107F-27D4-45C0-A84E-2A68E3E9C0D1}" srcOrd="4" destOrd="0" presId="urn:microsoft.com/office/officeart/2005/8/layout/list1"/>
    <dgm:cxn modelId="{50AC1988-DDBA-451A-8293-51525E589F05}" type="presParOf" srcId="{41F9107F-27D4-45C0-A84E-2A68E3E9C0D1}" destId="{36A42C89-B66D-4EAF-BE4D-6A1DC1328EF2}" srcOrd="0" destOrd="0" presId="urn:microsoft.com/office/officeart/2005/8/layout/list1"/>
    <dgm:cxn modelId="{514ADD95-799C-48BB-95F9-4FFFBDBFC3EA}" type="presParOf" srcId="{41F9107F-27D4-45C0-A84E-2A68E3E9C0D1}" destId="{5FD1322B-0031-4861-B101-B6C20EF8A891}" srcOrd="1" destOrd="0" presId="urn:microsoft.com/office/officeart/2005/8/layout/list1"/>
    <dgm:cxn modelId="{C572B9CB-FAB7-4413-81AE-47DA4342C5FD}" type="presParOf" srcId="{70454D4B-6718-4FEF-9FA8-E08027FBBC19}" destId="{E92B21F9-23D8-4E29-B5F9-4D0E78B466F2}" srcOrd="5" destOrd="0" presId="urn:microsoft.com/office/officeart/2005/8/layout/list1"/>
    <dgm:cxn modelId="{CD5CBBC0-8506-4F8C-922F-5243027A4E84}" type="presParOf" srcId="{70454D4B-6718-4FEF-9FA8-E08027FBBC19}" destId="{5E978093-4E85-4942-8B08-E1A2F2B549AC}" srcOrd="6" destOrd="0" presId="urn:microsoft.com/office/officeart/2005/8/layout/list1"/>
    <dgm:cxn modelId="{B567E01D-59AE-413B-9A8D-EE9EFEC830AA}" type="presParOf" srcId="{70454D4B-6718-4FEF-9FA8-E08027FBBC19}" destId="{DE6FAB8A-4163-4B7F-A853-5B81A0CA939C}" srcOrd="7" destOrd="0" presId="urn:microsoft.com/office/officeart/2005/8/layout/list1"/>
    <dgm:cxn modelId="{57485EFC-CF7A-4641-A1E0-87ABF47C5FF0}" type="presParOf" srcId="{70454D4B-6718-4FEF-9FA8-E08027FBBC19}" destId="{C73070C9-2E8C-4A2C-91BF-B418D9276197}" srcOrd="8" destOrd="0" presId="urn:microsoft.com/office/officeart/2005/8/layout/list1"/>
    <dgm:cxn modelId="{6E3A7B9B-2EDF-4087-AA53-9266A0ED698F}" type="presParOf" srcId="{C73070C9-2E8C-4A2C-91BF-B418D9276197}" destId="{2AFD49A5-392F-4BE7-8B0A-983AAA725DF7}" srcOrd="0" destOrd="0" presId="urn:microsoft.com/office/officeart/2005/8/layout/list1"/>
    <dgm:cxn modelId="{122CC5D5-CACB-4010-A042-9C89D3064CF7}" type="presParOf" srcId="{C73070C9-2E8C-4A2C-91BF-B418D9276197}" destId="{D5D6DCBC-3B2C-4FE8-B08B-82C104BC86A9}" srcOrd="1" destOrd="0" presId="urn:microsoft.com/office/officeart/2005/8/layout/list1"/>
    <dgm:cxn modelId="{B747864E-B4A4-4400-8DC4-DCD0A73ABDFA}" type="presParOf" srcId="{70454D4B-6718-4FEF-9FA8-E08027FBBC19}" destId="{475120B7-0AE7-411C-B4FB-7F6D988AFAC3}" srcOrd="9" destOrd="0" presId="urn:microsoft.com/office/officeart/2005/8/layout/list1"/>
    <dgm:cxn modelId="{FB9ACBEA-C5E9-4033-84AD-F2B003EFDCF1}" type="presParOf" srcId="{70454D4B-6718-4FEF-9FA8-E08027FBBC19}" destId="{A90BAA10-37C3-4D22-A636-CF012424F15E}" srcOrd="10" destOrd="0" presId="urn:microsoft.com/office/officeart/2005/8/layout/list1"/>
    <dgm:cxn modelId="{6C0585B8-2D67-4834-96A0-2FD5D4B3C8CD}" type="presParOf" srcId="{70454D4B-6718-4FEF-9FA8-E08027FBBC19}" destId="{04FDE68B-685B-4AC2-9260-8CFD9146F1F4}" srcOrd="11" destOrd="0" presId="urn:microsoft.com/office/officeart/2005/8/layout/list1"/>
    <dgm:cxn modelId="{5A101D00-4E52-4C60-A310-586BE8F20070}" type="presParOf" srcId="{70454D4B-6718-4FEF-9FA8-E08027FBBC19}" destId="{A2CC8130-6A7F-4D5D-82D0-E8F05CA889C6}" srcOrd="12" destOrd="0" presId="urn:microsoft.com/office/officeart/2005/8/layout/list1"/>
    <dgm:cxn modelId="{45A91308-987E-4831-A005-1F54169642BC}" type="presParOf" srcId="{A2CC8130-6A7F-4D5D-82D0-E8F05CA889C6}" destId="{8C48A422-9223-4F71-90EB-3B5FA7C86676}" srcOrd="0" destOrd="0" presId="urn:microsoft.com/office/officeart/2005/8/layout/list1"/>
    <dgm:cxn modelId="{90F3687E-A916-4168-9B76-63773C57B241}" type="presParOf" srcId="{A2CC8130-6A7F-4D5D-82D0-E8F05CA889C6}" destId="{623A478D-FC2F-47EA-84E1-2AB928636997}" srcOrd="1" destOrd="0" presId="urn:microsoft.com/office/officeart/2005/8/layout/list1"/>
    <dgm:cxn modelId="{A067DC17-F5CA-4A66-BC3B-0AD2072F782D}" type="presParOf" srcId="{70454D4B-6718-4FEF-9FA8-E08027FBBC19}" destId="{08C69F77-91F5-4D18-A732-2A9D6EEA305B}" srcOrd="13" destOrd="0" presId="urn:microsoft.com/office/officeart/2005/8/layout/list1"/>
    <dgm:cxn modelId="{5AE28656-CDFC-4C08-B614-84E3E793E945}" type="presParOf" srcId="{70454D4B-6718-4FEF-9FA8-E08027FBBC19}" destId="{CC8E6661-6676-44D6-9669-440C31BFAE78}" srcOrd="14" destOrd="0" presId="urn:microsoft.com/office/officeart/2005/8/layout/list1"/>
    <dgm:cxn modelId="{516D7030-FE21-4E65-BE80-7C8A0FB53C8A}" type="presParOf" srcId="{70454D4B-6718-4FEF-9FA8-E08027FBBC19}" destId="{8A95907B-920B-4C81-8245-DCD584865CE6}" srcOrd="15" destOrd="0" presId="urn:microsoft.com/office/officeart/2005/8/layout/list1"/>
    <dgm:cxn modelId="{07C35389-BAC4-4D99-A9D0-0930F64CBBC3}" type="presParOf" srcId="{70454D4B-6718-4FEF-9FA8-E08027FBBC19}" destId="{453AA036-6343-4422-98BA-433043F4034E}" srcOrd="16" destOrd="0" presId="urn:microsoft.com/office/officeart/2005/8/layout/list1"/>
    <dgm:cxn modelId="{36F92513-FCB9-4B9F-9C1C-7439F2B3DA7B}" type="presParOf" srcId="{453AA036-6343-4422-98BA-433043F4034E}" destId="{80C5777E-3919-4F6D-99DE-A132555DBC30}" srcOrd="0" destOrd="0" presId="urn:microsoft.com/office/officeart/2005/8/layout/list1"/>
    <dgm:cxn modelId="{E824E7DC-621C-44FA-BE18-243C97F5CA09}" type="presParOf" srcId="{453AA036-6343-4422-98BA-433043F4034E}" destId="{8F0FAE65-20E9-4075-A0F0-8BE606FA4A7C}" srcOrd="1" destOrd="0" presId="urn:microsoft.com/office/officeart/2005/8/layout/list1"/>
    <dgm:cxn modelId="{96659E9D-9387-4664-82B6-0D15DA0128D5}" type="presParOf" srcId="{70454D4B-6718-4FEF-9FA8-E08027FBBC19}" destId="{994375F4-04F3-4EDB-AE64-68B979C7D8A4}" srcOrd="17" destOrd="0" presId="urn:microsoft.com/office/officeart/2005/8/layout/list1"/>
    <dgm:cxn modelId="{19587593-D148-49BC-95B5-74805E62D9D5}" type="presParOf" srcId="{70454D4B-6718-4FEF-9FA8-E08027FBBC19}" destId="{CD4F7D46-5755-40B3-9584-D50B0B6FCA28}" srcOrd="18" destOrd="0" presId="urn:microsoft.com/office/officeart/2005/8/layout/list1"/>
    <dgm:cxn modelId="{D318F092-7CA7-42F8-820E-4E180B47D397}" type="presParOf" srcId="{70454D4B-6718-4FEF-9FA8-E08027FBBC19}" destId="{6BBED5A2-272B-4D8A-AA57-323417A93FC7}" srcOrd="19" destOrd="0" presId="urn:microsoft.com/office/officeart/2005/8/layout/list1"/>
    <dgm:cxn modelId="{BD9F73B1-34FD-4667-8CE0-56609038387E}" type="presParOf" srcId="{70454D4B-6718-4FEF-9FA8-E08027FBBC19}" destId="{CF3444FD-8F0F-40AE-A5D2-EFAC22C8A4B4}" srcOrd="20" destOrd="0" presId="urn:microsoft.com/office/officeart/2005/8/layout/list1"/>
    <dgm:cxn modelId="{DAE6D566-C7B2-412A-9ED4-022068AC25AB}" type="presParOf" srcId="{CF3444FD-8F0F-40AE-A5D2-EFAC22C8A4B4}" destId="{21C4CBFB-88A9-4C2E-A9E5-01EAE84839A8}" srcOrd="0" destOrd="0" presId="urn:microsoft.com/office/officeart/2005/8/layout/list1"/>
    <dgm:cxn modelId="{39668BB1-4441-4A09-AEAE-A76EF4416BCE}" type="presParOf" srcId="{CF3444FD-8F0F-40AE-A5D2-EFAC22C8A4B4}" destId="{5E327C60-8392-4856-8DE7-7DC637A8EE97}" srcOrd="1" destOrd="0" presId="urn:microsoft.com/office/officeart/2005/8/layout/list1"/>
    <dgm:cxn modelId="{AA40172C-1616-43E5-9105-D21020D4F60E}" type="presParOf" srcId="{70454D4B-6718-4FEF-9FA8-E08027FBBC19}" destId="{EDBA7582-4FFE-44D2-9014-4CD68D68DDD0}" srcOrd="21" destOrd="0" presId="urn:microsoft.com/office/officeart/2005/8/layout/list1"/>
    <dgm:cxn modelId="{33809818-5F40-447B-AF83-3C0EE8837EA5}" type="presParOf" srcId="{70454D4B-6718-4FEF-9FA8-E08027FBBC19}" destId="{A9DAE2B0-DAEF-4779-AF50-791300E326F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A3BC21-606C-479E-8DD3-C33125E4722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AABDB06-F308-4BA0-AEA3-5BECD1BC70FF}">
      <dgm:prSet/>
      <dgm:spPr/>
      <dgm:t>
        <a:bodyPr/>
        <a:lstStyle/>
        <a:p>
          <a:r>
            <a:rPr lang="fi-FI"/>
            <a:t>Sustainable behavioural change solutions (e.g., low-cost, climate friednly etc) </a:t>
          </a:r>
          <a:endParaRPr lang="en-US"/>
        </a:p>
      </dgm:t>
    </dgm:pt>
    <dgm:pt modelId="{B53C27CF-4BA1-45E7-9B94-A0DF3C9D863B}" type="parTrans" cxnId="{18BE44E5-490F-47F7-99BE-B5C933BDD338}">
      <dgm:prSet/>
      <dgm:spPr/>
      <dgm:t>
        <a:bodyPr/>
        <a:lstStyle/>
        <a:p>
          <a:endParaRPr lang="en-US"/>
        </a:p>
      </dgm:t>
    </dgm:pt>
    <dgm:pt modelId="{4484C5FF-3EAD-4E31-B9BA-4B4E8C42C85B}" type="sibTrans" cxnId="{18BE44E5-490F-47F7-99BE-B5C933BDD338}">
      <dgm:prSet/>
      <dgm:spPr/>
      <dgm:t>
        <a:bodyPr/>
        <a:lstStyle/>
        <a:p>
          <a:endParaRPr lang="en-US"/>
        </a:p>
      </dgm:t>
    </dgm:pt>
    <dgm:pt modelId="{5A55D255-A9A1-49B4-B205-BFE83F40274F}">
      <dgm:prSet/>
      <dgm:spPr/>
      <dgm:t>
        <a:bodyPr/>
        <a:lstStyle/>
        <a:p>
          <a:r>
            <a:rPr lang="fi-FI"/>
            <a:t>Stakeholders needs and feedbacks </a:t>
          </a:r>
          <a:endParaRPr lang="en-US"/>
        </a:p>
      </dgm:t>
    </dgm:pt>
    <dgm:pt modelId="{9C251A07-AE9C-4CFF-81FF-2D4618D0BD12}" type="parTrans" cxnId="{37D1700D-3173-4229-A348-ACA6729B6713}">
      <dgm:prSet/>
      <dgm:spPr/>
      <dgm:t>
        <a:bodyPr/>
        <a:lstStyle/>
        <a:p>
          <a:endParaRPr lang="en-US"/>
        </a:p>
      </dgm:t>
    </dgm:pt>
    <dgm:pt modelId="{73DDCD4D-312D-4B96-8BAB-C583443C4235}" type="sibTrans" cxnId="{37D1700D-3173-4229-A348-ACA6729B6713}">
      <dgm:prSet/>
      <dgm:spPr/>
      <dgm:t>
        <a:bodyPr/>
        <a:lstStyle/>
        <a:p>
          <a:endParaRPr lang="en-US"/>
        </a:p>
      </dgm:t>
    </dgm:pt>
    <dgm:pt modelId="{9F94BCB6-725A-48F3-A08D-34CADC96C74B}">
      <dgm:prSet/>
      <dgm:spPr/>
      <dgm:t>
        <a:bodyPr/>
        <a:lstStyle/>
        <a:p>
          <a:r>
            <a:rPr lang="fi-FI" dirty="0" err="1"/>
            <a:t>Iterative</a:t>
          </a:r>
          <a:r>
            <a:rPr lang="fi-FI" dirty="0"/>
            <a:t> </a:t>
          </a:r>
          <a:r>
            <a:rPr lang="fi-FI" dirty="0" err="1"/>
            <a:t>approach</a:t>
          </a:r>
          <a:r>
            <a:rPr lang="fi-FI" dirty="0"/>
            <a:t> </a:t>
          </a:r>
          <a:r>
            <a:rPr lang="fi-FI" dirty="0" err="1"/>
            <a:t>e.g</a:t>
          </a:r>
          <a:r>
            <a:rPr lang="fi-FI" dirty="0"/>
            <a:t>. design </a:t>
          </a:r>
          <a:r>
            <a:rPr lang="fi-FI" dirty="0" err="1"/>
            <a:t>thinking</a:t>
          </a:r>
          <a:r>
            <a:rPr lang="fi-FI" dirty="0"/>
            <a:t> </a:t>
          </a:r>
          <a:endParaRPr lang="en-US" dirty="0"/>
        </a:p>
      </dgm:t>
    </dgm:pt>
    <dgm:pt modelId="{E782550D-C60A-45FB-A7A8-E64DA8B0CC11}" type="parTrans" cxnId="{F42AB6DE-1F3D-4E04-A27B-6FEBF8CF8DA3}">
      <dgm:prSet/>
      <dgm:spPr/>
      <dgm:t>
        <a:bodyPr/>
        <a:lstStyle/>
        <a:p>
          <a:endParaRPr lang="en-US"/>
        </a:p>
      </dgm:t>
    </dgm:pt>
    <dgm:pt modelId="{19EB4B10-9DBB-4596-B217-1B1D32E2036D}" type="sibTrans" cxnId="{F42AB6DE-1F3D-4E04-A27B-6FEBF8CF8DA3}">
      <dgm:prSet/>
      <dgm:spPr/>
      <dgm:t>
        <a:bodyPr/>
        <a:lstStyle/>
        <a:p>
          <a:endParaRPr lang="en-US"/>
        </a:p>
      </dgm:t>
    </dgm:pt>
    <dgm:pt modelId="{65FB73A6-5E19-4A5B-BE70-574875F6E6D0}">
      <dgm:prSet/>
      <dgm:spPr/>
      <dgm:t>
        <a:bodyPr/>
        <a:lstStyle/>
        <a:p>
          <a:r>
            <a:rPr lang="fi-FI"/>
            <a:t>Social interaction (community)</a:t>
          </a:r>
          <a:endParaRPr lang="en-US"/>
        </a:p>
      </dgm:t>
    </dgm:pt>
    <dgm:pt modelId="{7C94B2E4-DD0D-4A3A-A58F-856921FD43A6}" type="parTrans" cxnId="{64DE8314-D6D9-41A4-8A6C-D8BA1E721D14}">
      <dgm:prSet/>
      <dgm:spPr/>
      <dgm:t>
        <a:bodyPr/>
        <a:lstStyle/>
        <a:p>
          <a:endParaRPr lang="en-US"/>
        </a:p>
      </dgm:t>
    </dgm:pt>
    <dgm:pt modelId="{E9E1DB86-60FD-48F1-82CC-7286413B5D8E}" type="sibTrans" cxnId="{64DE8314-D6D9-41A4-8A6C-D8BA1E721D14}">
      <dgm:prSet/>
      <dgm:spPr/>
      <dgm:t>
        <a:bodyPr/>
        <a:lstStyle/>
        <a:p>
          <a:endParaRPr lang="en-US"/>
        </a:p>
      </dgm:t>
    </dgm:pt>
    <dgm:pt modelId="{A19EAFD9-0668-4006-90EF-63DD7E6DF010}">
      <dgm:prSet/>
      <dgm:spPr/>
      <dgm:t>
        <a:bodyPr/>
        <a:lstStyle/>
        <a:p>
          <a:r>
            <a:rPr lang="fi-FI" dirty="0"/>
            <a:t>Peer-</a:t>
          </a:r>
          <a:r>
            <a:rPr lang="fi-FI" dirty="0" err="1"/>
            <a:t>review</a:t>
          </a:r>
          <a:r>
            <a:rPr lang="fi-FI" dirty="0"/>
            <a:t> </a:t>
          </a:r>
          <a:r>
            <a:rPr lang="fi-FI" dirty="0" err="1"/>
            <a:t>based</a:t>
          </a:r>
          <a:r>
            <a:rPr lang="fi-FI" dirty="0"/>
            <a:t> on </a:t>
          </a:r>
          <a:r>
            <a:rPr lang="fi-FI" dirty="0" err="1"/>
            <a:t>feedbacks</a:t>
          </a:r>
          <a:r>
            <a:rPr lang="fi-FI" dirty="0"/>
            <a:t> </a:t>
          </a:r>
          <a:endParaRPr lang="en-US" dirty="0"/>
        </a:p>
      </dgm:t>
    </dgm:pt>
    <dgm:pt modelId="{3D45CD41-4195-49E6-9A3A-6834DC59D37C}" type="parTrans" cxnId="{56308338-D642-4F94-BB1C-EE1859121287}">
      <dgm:prSet/>
      <dgm:spPr/>
      <dgm:t>
        <a:bodyPr/>
        <a:lstStyle/>
        <a:p>
          <a:endParaRPr lang="en-US"/>
        </a:p>
      </dgm:t>
    </dgm:pt>
    <dgm:pt modelId="{A867B997-A1AB-49B2-B6EF-55ED5B34E5E8}" type="sibTrans" cxnId="{56308338-D642-4F94-BB1C-EE1859121287}">
      <dgm:prSet/>
      <dgm:spPr/>
      <dgm:t>
        <a:bodyPr/>
        <a:lstStyle/>
        <a:p>
          <a:endParaRPr lang="en-US"/>
        </a:p>
      </dgm:t>
    </dgm:pt>
    <dgm:pt modelId="{E0072DC8-53A0-40A2-BB70-5FCEC5BB4332}" type="pres">
      <dgm:prSet presAssocID="{C4A3BC21-606C-479E-8DD3-C33125E47224}" presName="linear" presStyleCnt="0">
        <dgm:presLayoutVars>
          <dgm:animLvl val="lvl"/>
          <dgm:resizeHandles val="exact"/>
        </dgm:presLayoutVars>
      </dgm:prSet>
      <dgm:spPr/>
    </dgm:pt>
    <dgm:pt modelId="{74D79FE3-A8B2-4D53-88F9-FFF14BDA690B}" type="pres">
      <dgm:prSet presAssocID="{BAABDB06-F308-4BA0-AEA3-5BECD1BC70F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60F2204-64C3-4CCD-87CE-A094F983F6C1}" type="pres">
      <dgm:prSet presAssocID="{4484C5FF-3EAD-4E31-B9BA-4B4E8C42C85B}" presName="spacer" presStyleCnt="0"/>
      <dgm:spPr/>
    </dgm:pt>
    <dgm:pt modelId="{C083602D-F516-4753-B46E-A18BD7C16C91}" type="pres">
      <dgm:prSet presAssocID="{5A55D255-A9A1-49B4-B205-BFE83F40274F}" presName="parentText" presStyleLbl="node1" presStyleIdx="1" presStyleCnt="5" custLinFactY="195571" custLinFactNeighborY="200000">
        <dgm:presLayoutVars>
          <dgm:chMax val="0"/>
          <dgm:bulletEnabled val="1"/>
        </dgm:presLayoutVars>
      </dgm:prSet>
      <dgm:spPr/>
    </dgm:pt>
    <dgm:pt modelId="{C276CF77-CE04-4016-B1F4-F7807A12DFB2}" type="pres">
      <dgm:prSet presAssocID="{73DDCD4D-312D-4B96-8BAB-C583443C4235}" presName="spacer" presStyleCnt="0"/>
      <dgm:spPr/>
    </dgm:pt>
    <dgm:pt modelId="{F3A18020-6706-481C-82B2-E789C0B43DA5}" type="pres">
      <dgm:prSet presAssocID="{9F94BCB6-725A-48F3-A08D-34CADC96C74B}" presName="parentText" presStyleLbl="node1" presStyleIdx="2" presStyleCnt="5" custLinFactY="-98336" custLinFactNeighborY="-100000">
        <dgm:presLayoutVars>
          <dgm:chMax val="0"/>
          <dgm:bulletEnabled val="1"/>
        </dgm:presLayoutVars>
      </dgm:prSet>
      <dgm:spPr/>
    </dgm:pt>
    <dgm:pt modelId="{77A392CB-B03E-4E5C-B8EA-9382DA25711B}" type="pres">
      <dgm:prSet presAssocID="{19EB4B10-9DBB-4596-B217-1B1D32E2036D}" presName="spacer" presStyleCnt="0"/>
      <dgm:spPr/>
    </dgm:pt>
    <dgm:pt modelId="{64A51249-E8B2-4353-9647-946E73334950}" type="pres">
      <dgm:prSet presAssocID="{65FB73A6-5E19-4A5B-BE70-574875F6E6D0}" presName="parentText" presStyleLbl="node1" presStyleIdx="3" presStyleCnt="5" custLinFactY="-100000" custLinFactNeighborY="-100000">
        <dgm:presLayoutVars>
          <dgm:chMax val="0"/>
          <dgm:bulletEnabled val="1"/>
        </dgm:presLayoutVars>
      </dgm:prSet>
      <dgm:spPr/>
    </dgm:pt>
    <dgm:pt modelId="{7FE21863-A245-410C-9DDE-B8C846424D90}" type="pres">
      <dgm:prSet presAssocID="{E9E1DB86-60FD-48F1-82CC-7286413B5D8E}" presName="spacer" presStyleCnt="0"/>
      <dgm:spPr/>
    </dgm:pt>
    <dgm:pt modelId="{87F7E7FD-125F-4A2D-96ED-18C525723DD3}" type="pres">
      <dgm:prSet presAssocID="{A19EAFD9-0668-4006-90EF-63DD7E6DF010}" presName="parentText" presStyleLbl="node1" presStyleIdx="4" presStyleCnt="5" custLinFactY="-2955" custLinFactNeighborY="-100000">
        <dgm:presLayoutVars>
          <dgm:chMax val="0"/>
          <dgm:bulletEnabled val="1"/>
        </dgm:presLayoutVars>
      </dgm:prSet>
      <dgm:spPr/>
    </dgm:pt>
  </dgm:ptLst>
  <dgm:cxnLst>
    <dgm:cxn modelId="{37D1700D-3173-4229-A348-ACA6729B6713}" srcId="{C4A3BC21-606C-479E-8DD3-C33125E47224}" destId="{5A55D255-A9A1-49B4-B205-BFE83F40274F}" srcOrd="1" destOrd="0" parTransId="{9C251A07-AE9C-4CFF-81FF-2D4618D0BD12}" sibTransId="{73DDCD4D-312D-4B96-8BAB-C583443C4235}"/>
    <dgm:cxn modelId="{64DE8314-D6D9-41A4-8A6C-D8BA1E721D14}" srcId="{C4A3BC21-606C-479E-8DD3-C33125E47224}" destId="{65FB73A6-5E19-4A5B-BE70-574875F6E6D0}" srcOrd="3" destOrd="0" parTransId="{7C94B2E4-DD0D-4A3A-A58F-856921FD43A6}" sibTransId="{E9E1DB86-60FD-48F1-82CC-7286413B5D8E}"/>
    <dgm:cxn modelId="{56308338-D642-4F94-BB1C-EE1859121287}" srcId="{C4A3BC21-606C-479E-8DD3-C33125E47224}" destId="{A19EAFD9-0668-4006-90EF-63DD7E6DF010}" srcOrd="4" destOrd="0" parTransId="{3D45CD41-4195-49E6-9A3A-6834DC59D37C}" sibTransId="{A867B997-A1AB-49B2-B6EF-55ED5B34E5E8}"/>
    <dgm:cxn modelId="{EE55E249-ECE1-4055-8B12-4F45CAE68081}" type="presOf" srcId="{9F94BCB6-725A-48F3-A08D-34CADC96C74B}" destId="{F3A18020-6706-481C-82B2-E789C0B43DA5}" srcOrd="0" destOrd="0" presId="urn:microsoft.com/office/officeart/2005/8/layout/vList2"/>
    <dgm:cxn modelId="{EBCD6F6F-605A-49F5-9F96-149CA1563F18}" type="presOf" srcId="{65FB73A6-5E19-4A5B-BE70-574875F6E6D0}" destId="{64A51249-E8B2-4353-9647-946E73334950}" srcOrd="0" destOrd="0" presId="urn:microsoft.com/office/officeart/2005/8/layout/vList2"/>
    <dgm:cxn modelId="{4E999650-7EB1-4701-B156-B3903ACB53B2}" type="presOf" srcId="{5A55D255-A9A1-49B4-B205-BFE83F40274F}" destId="{C083602D-F516-4753-B46E-A18BD7C16C91}" srcOrd="0" destOrd="0" presId="urn:microsoft.com/office/officeart/2005/8/layout/vList2"/>
    <dgm:cxn modelId="{1A6E608A-E3A0-4FD2-8FED-083A605BC731}" type="presOf" srcId="{A19EAFD9-0668-4006-90EF-63DD7E6DF010}" destId="{87F7E7FD-125F-4A2D-96ED-18C525723DD3}" srcOrd="0" destOrd="0" presId="urn:microsoft.com/office/officeart/2005/8/layout/vList2"/>
    <dgm:cxn modelId="{7E8E6EC9-8C69-436A-966E-BB21FC5A9323}" type="presOf" srcId="{C4A3BC21-606C-479E-8DD3-C33125E47224}" destId="{E0072DC8-53A0-40A2-BB70-5FCEC5BB4332}" srcOrd="0" destOrd="0" presId="urn:microsoft.com/office/officeart/2005/8/layout/vList2"/>
    <dgm:cxn modelId="{544BDCCE-9D83-4A3B-93FA-CEB5CF2832B2}" type="presOf" srcId="{BAABDB06-F308-4BA0-AEA3-5BECD1BC70FF}" destId="{74D79FE3-A8B2-4D53-88F9-FFF14BDA690B}" srcOrd="0" destOrd="0" presId="urn:microsoft.com/office/officeart/2005/8/layout/vList2"/>
    <dgm:cxn modelId="{F42AB6DE-1F3D-4E04-A27B-6FEBF8CF8DA3}" srcId="{C4A3BC21-606C-479E-8DD3-C33125E47224}" destId="{9F94BCB6-725A-48F3-A08D-34CADC96C74B}" srcOrd="2" destOrd="0" parTransId="{E782550D-C60A-45FB-A7A8-E64DA8B0CC11}" sibTransId="{19EB4B10-9DBB-4596-B217-1B1D32E2036D}"/>
    <dgm:cxn modelId="{18BE44E5-490F-47F7-99BE-B5C933BDD338}" srcId="{C4A3BC21-606C-479E-8DD3-C33125E47224}" destId="{BAABDB06-F308-4BA0-AEA3-5BECD1BC70FF}" srcOrd="0" destOrd="0" parTransId="{B53C27CF-4BA1-45E7-9B94-A0DF3C9D863B}" sibTransId="{4484C5FF-3EAD-4E31-B9BA-4B4E8C42C85B}"/>
    <dgm:cxn modelId="{3F481B05-CABB-40E9-9925-3236D8C1A42C}" type="presParOf" srcId="{E0072DC8-53A0-40A2-BB70-5FCEC5BB4332}" destId="{74D79FE3-A8B2-4D53-88F9-FFF14BDA690B}" srcOrd="0" destOrd="0" presId="urn:microsoft.com/office/officeart/2005/8/layout/vList2"/>
    <dgm:cxn modelId="{19ABD734-3194-4C6E-AE16-95D774935FCD}" type="presParOf" srcId="{E0072DC8-53A0-40A2-BB70-5FCEC5BB4332}" destId="{360F2204-64C3-4CCD-87CE-A094F983F6C1}" srcOrd="1" destOrd="0" presId="urn:microsoft.com/office/officeart/2005/8/layout/vList2"/>
    <dgm:cxn modelId="{91D104DB-808D-4BAD-B7B6-EB63784F2CB6}" type="presParOf" srcId="{E0072DC8-53A0-40A2-BB70-5FCEC5BB4332}" destId="{C083602D-F516-4753-B46E-A18BD7C16C91}" srcOrd="2" destOrd="0" presId="urn:microsoft.com/office/officeart/2005/8/layout/vList2"/>
    <dgm:cxn modelId="{5F68AE62-0320-4154-8522-765199327960}" type="presParOf" srcId="{E0072DC8-53A0-40A2-BB70-5FCEC5BB4332}" destId="{C276CF77-CE04-4016-B1F4-F7807A12DFB2}" srcOrd="3" destOrd="0" presId="urn:microsoft.com/office/officeart/2005/8/layout/vList2"/>
    <dgm:cxn modelId="{B89AC2FA-26BA-488D-A1E9-40E5E8DACB46}" type="presParOf" srcId="{E0072DC8-53A0-40A2-BB70-5FCEC5BB4332}" destId="{F3A18020-6706-481C-82B2-E789C0B43DA5}" srcOrd="4" destOrd="0" presId="urn:microsoft.com/office/officeart/2005/8/layout/vList2"/>
    <dgm:cxn modelId="{CB470D8D-F949-485D-A061-5D20C3C3997D}" type="presParOf" srcId="{E0072DC8-53A0-40A2-BB70-5FCEC5BB4332}" destId="{77A392CB-B03E-4E5C-B8EA-9382DA25711B}" srcOrd="5" destOrd="0" presId="urn:microsoft.com/office/officeart/2005/8/layout/vList2"/>
    <dgm:cxn modelId="{408563DB-1C9D-4C13-94F8-4F7450A17C18}" type="presParOf" srcId="{E0072DC8-53A0-40A2-BB70-5FCEC5BB4332}" destId="{64A51249-E8B2-4353-9647-946E73334950}" srcOrd="6" destOrd="0" presId="urn:microsoft.com/office/officeart/2005/8/layout/vList2"/>
    <dgm:cxn modelId="{8EF28E87-A333-43EE-89FE-B8E014DCFFA8}" type="presParOf" srcId="{E0072DC8-53A0-40A2-BB70-5FCEC5BB4332}" destId="{7FE21863-A245-410C-9DDE-B8C846424D90}" srcOrd="7" destOrd="0" presId="urn:microsoft.com/office/officeart/2005/8/layout/vList2"/>
    <dgm:cxn modelId="{B3F73C2F-365C-4A87-82C5-A8A33705AB54}" type="presParOf" srcId="{E0072DC8-53A0-40A2-BB70-5FCEC5BB4332}" destId="{87F7E7FD-125F-4A2D-96ED-18C525723DD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1E4D7-C29A-44E4-8B94-C6CA8B9A734B}">
      <dsp:nvSpPr>
        <dsp:cNvPr id="0" name=""/>
        <dsp:cNvSpPr/>
      </dsp:nvSpPr>
      <dsp:spPr>
        <a:xfrm>
          <a:off x="0" y="297972"/>
          <a:ext cx="666683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10DEE-00A3-4054-8254-3FE4741906E4}">
      <dsp:nvSpPr>
        <dsp:cNvPr id="0" name=""/>
        <dsp:cNvSpPr/>
      </dsp:nvSpPr>
      <dsp:spPr>
        <a:xfrm>
          <a:off x="333341" y="76572"/>
          <a:ext cx="4666783" cy="442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Prof. Jari Porras </a:t>
          </a:r>
        </a:p>
      </dsp:txBody>
      <dsp:txXfrm>
        <a:off x="354957" y="98188"/>
        <a:ext cx="4623551" cy="399568"/>
      </dsp:txXfrm>
    </dsp:sp>
    <dsp:sp modelId="{5E978093-4E85-4942-8B08-E1A2F2B549AC}">
      <dsp:nvSpPr>
        <dsp:cNvPr id="0" name=""/>
        <dsp:cNvSpPr/>
      </dsp:nvSpPr>
      <dsp:spPr>
        <a:xfrm>
          <a:off x="0" y="978372"/>
          <a:ext cx="6666833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12420" rIns="5174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Engagement</a:t>
          </a:r>
        </a:p>
      </dsp:txBody>
      <dsp:txXfrm>
        <a:off x="0" y="978372"/>
        <a:ext cx="6666833" cy="637875"/>
      </dsp:txXfrm>
    </dsp:sp>
    <dsp:sp modelId="{5FD1322B-0031-4861-B101-B6C20EF8A891}">
      <dsp:nvSpPr>
        <dsp:cNvPr id="0" name=""/>
        <dsp:cNvSpPr/>
      </dsp:nvSpPr>
      <dsp:spPr>
        <a:xfrm>
          <a:off x="333341" y="756972"/>
          <a:ext cx="4666783" cy="442800"/>
        </a:xfrm>
        <a:prstGeom prst="round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Post Doc Sanaul Haque</a:t>
          </a:r>
        </a:p>
      </dsp:txBody>
      <dsp:txXfrm>
        <a:off x="354957" y="778588"/>
        <a:ext cx="4623551" cy="399568"/>
      </dsp:txXfrm>
    </dsp:sp>
    <dsp:sp modelId="{A90BAA10-37C3-4D22-A636-CF012424F15E}">
      <dsp:nvSpPr>
        <dsp:cNvPr id="0" name=""/>
        <dsp:cNvSpPr/>
      </dsp:nvSpPr>
      <dsp:spPr>
        <a:xfrm>
          <a:off x="0" y="1918647"/>
          <a:ext cx="6666833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12420" rIns="5174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Ecosystem modelling</a:t>
          </a:r>
        </a:p>
      </dsp:txBody>
      <dsp:txXfrm>
        <a:off x="0" y="1918647"/>
        <a:ext cx="6666833" cy="637875"/>
      </dsp:txXfrm>
    </dsp:sp>
    <dsp:sp modelId="{D5D6DCBC-3B2C-4FE8-B08B-82C104BC86A9}">
      <dsp:nvSpPr>
        <dsp:cNvPr id="0" name=""/>
        <dsp:cNvSpPr/>
      </dsp:nvSpPr>
      <dsp:spPr>
        <a:xfrm>
          <a:off x="333341" y="1697247"/>
          <a:ext cx="4666783" cy="442800"/>
        </a:xfrm>
        <a:prstGeom prst="roundRect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Doctoral student Abdul-Rauf Abdullai</a:t>
          </a:r>
        </a:p>
      </dsp:txBody>
      <dsp:txXfrm>
        <a:off x="354957" y="1718863"/>
        <a:ext cx="4623551" cy="399568"/>
      </dsp:txXfrm>
    </dsp:sp>
    <dsp:sp modelId="{CC8E6661-6676-44D6-9669-440C31BFAE78}">
      <dsp:nvSpPr>
        <dsp:cNvPr id="0" name=""/>
        <dsp:cNvSpPr/>
      </dsp:nvSpPr>
      <dsp:spPr>
        <a:xfrm>
          <a:off x="0" y="2858922"/>
          <a:ext cx="6666833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12420" rIns="5174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Living labs and ecosystems</a:t>
          </a:r>
        </a:p>
      </dsp:txBody>
      <dsp:txXfrm>
        <a:off x="0" y="2858922"/>
        <a:ext cx="6666833" cy="637875"/>
      </dsp:txXfrm>
    </dsp:sp>
    <dsp:sp modelId="{623A478D-FC2F-47EA-84E1-2AB928636997}">
      <dsp:nvSpPr>
        <dsp:cNvPr id="0" name=""/>
        <dsp:cNvSpPr/>
      </dsp:nvSpPr>
      <dsp:spPr>
        <a:xfrm>
          <a:off x="333341" y="2637522"/>
          <a:ext cx="4666783" cy="442800"/>
        </a:xfrm>
        <a:prstGeom prst="round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Doctoral student Ashok Tripathi</a:t>
          </a:r>
        </a:p>
      </dsp:txBody>
      <dsp:txXfrm>
        <a:off x="354957" y="2659138"/>
        <a:ext cx="4623551" cy="399568"/>
      </dsp:txXfrm>
    </dsp:sp>
    <dsp:sp modelId="{CD4F7D46-5755-40B3-9584-D50B0B6FCA28}">
      <dsp:nvSpPr>
        <dsp:cNvPr id="0" name=""/>
        <dsp:cNvSpPr/>
      </dsp:nvSpPr>
      <dsp:spPr>
        <a:xfrm>
          <a:off x="0" y="3799197"/>
          <a:ext cx="6666833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12420" rIns="5174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Smart cities</a:t>
          </a:r>
        </a:p>
      </dsp:txBody>
      <dsp:txXfrm>
        <a:off x="0" y="3799197"/>
        <a:ext cx="6666833" cy="637875"/>
      </dsp:txXfrm>
    </dsp:sp>
    <dsp:sp modelId="{8F0FAE65-20E9-4075-A0F0-8BE606FA4A7C}">
      <dsp:nvSpPr>
        <dsp:cNvPr id="0" name=""/>
        <dsp:cNvSpPr/>
      </dsp:nvSpPr>
      <dsp:spPr>
        <a:xfrm>
          <a:off x="333341" y="3577797"/>
          <a:ext cx="4666783" cy="442800"/>
        </a:xfrm>
        <a:prstGeom prst="roundRect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Doctoral student Inna Sosunova</a:t>
          </a:r>
        </a:p>
      </dsp:txBody>
      <dsp:txXfrm>
        <a:off x="354957" y="3599413"/>
        <a:ext cx="4623551" cy="399568"/>
      </dsp:txXfrm>
    </dsp:sp>
    <dsp:sp modelId="{A9DAE2B0-DAEF-4779-AF50-791300E326F2}">
      <dsp:nvSpPr>
        <dsp:cNvPr id="0" name=""/>
        <dsp:cNvSpPr/>
      </dsp:nvSpPr>
      <dsp:spPr>
        <a:xfrm>
          <a:off x="0" y="4739472"/>
          <a:ext cx="6666833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312420" rIns="51742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Participation </a:t>
          </a:r>
        </a:p>
      </dsp:txBody>
      <dsp:txXfrm>
        <a:off x="0" y="4739472"/>
        <a:ext cx="6666833" cy="637875"/>
      </dsp:txXfrm>
    </dsp:sp>
    <dsp:sp modelId="{5E327C60-8392-4856-8DE7-7DC637A8EE97}">
      <dsp:nvSpPr>
        <dsp:cNvPr id="0" name=""/>
        <dsp:cNvSpPr/>
      </dsp:nvSpPr>
      <dsp:spPr>
        <a:xfrm>
          <a:off x="333341" y="4518072"/>
          <a:ext cx="4666783" cy="4428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Doctoral student Mikhail Ola’Adisa</a:t>
          </a:r>
        </a:p>
      </dsp:txBody>
      <dsp:txXfrm>
        <a:off x="354957" y="4539688"/>
        <a:ext cx="4623551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79FE3-A8B2-4D53-88F9-FFF14BDA690B}">
      <dsp:nvSpPr>
        <dsp:cNvPr id="0" name=""/>
        <dsp:cNvSpPr/>
      </dsp:nvSpPr>
      <dsp:spPr>
        <a:xfrm>
          <a:off x="0" y="16883"/>
          <a:ext cx="6263640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Sustainable behavioural change solutions (e.g., low-cost, climate friednly etc) </a:t>
          </a:r>
          <a:endParaRPr lang="en-US" sz="2600" kern="1200"/>
        </a:p>
      </dsp:txBody>
      <dsp:txXfrm>
        <a:off x="50489" y="67372"/>
        <a:ext cx="6162662" cy="933302"/>
      </dsp:txXfrm>
    </dsp:sp>
    <dsp:sp modelId="{C083602D-F516-4753-B46E-A18BD7C16C91}">
      <dsp:nvSpPr>
        <dsp:cNvPr id="0" name=""/>
        <dsp:cNvSpPr/>
      </dsp:nvSpPr>
      <dsp:spPr>
        <a:xfrm>
          <a:off x="0" y="3298555"/>
          <a:ext cx="6263640" cy="10342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Stakeholders needs and feedbacks </a:t>
          </a:r>
          <a:endParaRPr lang="en-US" sz="2600" kern="1200"/>
        </a:p>
      </dsp:txBody>
      <dsp:txXfrm>
        <a:off x="50489" y="3349044"/>
        <a:ext cx="6162662" cy="933302"/>
      </dsp:txXfrm>
    </dsp:sp>
    <dsp:sp modelId="{F3A18020-6706-481C-82B2-E789C0B43DA5}">
      <dsp:nvSpPr>
        <dsp:cNvPr id="0" name=""/>
        <dsp:cNvSpPr/>
      </dsp:nvSpPr>
      <dsp:spPr>
        <a:xfrm>
          <a:off x="0" y="1143254"/>
          <a:ext cx="6263640" cy="10342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 err="1"/>
            <a:t>Iterative</a:t>
          </a:r>
          <a:r>
            <a:rPr lang="fi-FI" sz="2600" kern="1200" dirty="0"/>
            <a:t> </a:t>
          </a:r>
          <a:r>
            <a:rPr lang="fi-FI" sz="2600" kern="1200" dirty="0" err="1"/>
            <a:t>approach</a:t>
          </a:r>
          <a:r>
            <a:rPr lang="fi-FI" sz="2600" kern="1200" dirty="0"/>
            <a:t> </a:t>
          </a:r>
          <a:r>
            <a:rPr lang="fi-FI" sz="2600" kern="1200" dirty="0" err="1"/>
            <a:t>e.g</a:t>
          </a:r>
          <a:r>
            <a:rPr lang="fi-FI" sz="2600" kern="1200" dirty="0"/>
            <a:t>. design </a:t>
          </a:r>
          <a:r>
            <a:rPr lang="fi-FI" sz="2600" kern="1200" dirty="0" err="1"/>
            <a:t>thinking</a:t>
          </a:r>
          <a:r>
            <a:rPr lang="fi-FI" sz="2600" kern="1200" dirty="0"/>
            <a:t> </a:t>
          </a:r>
          <a:endParaRPr lang="en-US" sz="2600" kern="1200" dirty="0"/>
        </a:p>
      </dsp:txBody>
      <dsp:txXfrm>
        <a:off x="50489" y="1193743"/>
        <a:ext cx="6162662" cy="933302"/>
      </dsp:txXfrm>
    </dsp:sp>
    <dsp:sp modelId="{64A51249-E8B2-4353-9647-946E73334950}">
      <dsp:nvSpPr>
        <dsp:cNvPr id="0" name=""/>
        <dsp:cNvSpPr/>
      </dsp:nvSpPr>
      <dsp:spPr>
        <a:xfrm>
          <a:off x="0" y="2235203"/>
          <a:ext cx="6263640" cy="10342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/>
            <a:t>Social interaction (community)</a:t>
          </a:r>
          <a:endParaRPr lang="en-US" sz="2600" kern="1200"/>
        </a:p>
      </dsp:txBody>
      <dsp:txXfrm>
        <a:off x="50489" y="2285692"/>
        <a:ext cx="6162662" cy="933302"/>
      </dsp:txXfrm>
    </dsp:sp>
    <dsp:sp modelId="{87F7E7FD-125F-4A2D-96ED-18C525723DD3}">
      <dsp:nvSpPr>
        <dsp:cNvPr id="0" name=""/>
        <dsp:cNvSpPr/>
      </dsp:nvSpPr>
      <dsp:spPr>
        <a:xfrm>
          <a:off x="0" y="4348081"/>
          <a:ext cx="6263640" cy="10342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600" kern="1200" dirty="0"/>
            <a:t>Peer-</a:t>
          </a:r>
          <a:r>
            <a:rPr lang="fi-FI" sz="2600" kern="1200" dirty="0" err="1"/>
            <a:t>review</a:t>
          </a:r>
          <a:r>
            <a:rPr lang="fi-FI" sz="2600" kern="1200" dirty="0"/>
            <a:t> </a:t>
          </a:r>
          <a:r>
            <a:rPr lang="fi-FI" sz="2600" kern="1200" dirty="0" err="1"/>
            <a:t>based</a:t>
          </a:r>
          <a:r>
            <a:rPr lang="fi-FI" sz="2600" kern="1200" dirty="0"/>
            <a:t> on </a:t>
          </a:r>
          <a:r>
            <a:rPr lang="fi-FI" sz="2600" kern="1200" dirty="0" err="1"/>
            <a:t>feedbacks</a:t>
          </a:r>
          <a:r>
            <a:rPr lang="fi-FI" sz="2600" kern="1200" dirty="0"/>
            <a:t> </a:t>
          </a:r>
          <a:endParaRPr lang="en-US" sz="2600" kern="1200" dirty="0"/>
        </a:p>
      </dsp:txBody>
      <dsp:txXfrm>
        <a:off x="50489" y="4398570"/>
        <a:ext cx="6162662" cy="933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4CC3-244F-9D42-A6E0-3C4612036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80FC4-5ED9-AC4E-AD9C-A9335BD9B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FF99D-4A0B-1B44-9E0B-49D9D197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88508-6E7A-BD4D-8104-B5AF2695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9D140-18C5-BF42-94CC-EAE1CD85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2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2AEA-201A-894E-87E0-A4E725EB8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034F9-8484-F146-9015-D6EC5169F3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F60A-F9FD-E84F-8A1E-342C8902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13452-A311-D84C-B742-C0EB81A7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D04D5-25A5-8B4A-B09E-2DB920448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280E89-474A-564E-91D1-1FA59C7E1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0ADE7-5343-0641-8685-917ED7CD8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F1452-C06B-C641-8E8F-51E6B2756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BA332-D648-0346-BCAC-5B2A0E4E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80A41-4341-3A4B-B60A-A666DEAB3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9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08F59-223C-BF47-9C97-3BBD76C9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9045E-6CF7-CB4D-A919-61DC62AF1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4C02-9770-7D44-903B-A291E1F9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4A696-1AEB-574D-9C84-03DA091FC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12032-44A7-4A40-8537-EA8DEFAA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3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C12D-2D64-8844-AEF5-758046FB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99C59-AE51-A24F-B259-3F5A791CD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BC7F8-88B2-A943-9AA7-3A40DDD1F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DF2D-3E37-2945-A0DB-6F6037C4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FFFF-6920-5B47-8DFE-251DF1FB0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ADF33-C3B8-504D-A2B8-427B7CE0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7C73B-1835-2E40-B34F-B5291A927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56E0E-87E6-3D4E-AA03-AA239FB1B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6279-65D7-BA47-AA61-0B2EF92C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326A7-113D-BB41-B4CB-06D3ED6F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AA196-2E61-B848-AAFA-5983BE3BE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9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083C-E5CB-1542-A85E-4065E9BB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274DA-86C5-4F49-9621-CD4165450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C35EA-4603-1140-90FC-A6E49541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96D0F-801D-8948-B206-B373F16DD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5AD01F-8BCC-B74E-BD5B-B1B64273BA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A34E1-47EB-E24F-B921-FE679AC19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37BD9-AAEA-254A-87D5-57366C54E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A619F8-0E97-454B-A8C7-28E4D43A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9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C1EE3-F2B0-F046-91EB-86580BDC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EF8E5-6505-9945-BF34-D6E41A46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EF433-925B-1047-9692-8B82B715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97766-4722-D64D-A6AA-086C3A65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8724F-9813-9C4E-BF3C-7A3B66A3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90669-DFB6-F840-A078-93F3FF8B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A4031-B1ED-C04C-A710-B8028E7CD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2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12B6-71E4-B345-8D65-F5F57107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D9F3-AB51-EF45-B19A-D6C102CC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979781-808A-A44E-AFA8-2CAF3DAA5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A5C6B-1629-FA4C-947F-0931AE07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328C9-B11D-B445-B13F-2708A1817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A3496-C987-0B4E-89D2-C9586E91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5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5A716-FCC1-FD4F-B733-0EA8C018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55CB-7062-3A41-9EB9-74026E822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2AA4F-BCB1-A246-B133-B9BFFAD04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F9ECD-7953-7E43-93A0-6E0D5EEB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2C0F4-BDE2-5543-A87B-D40FEB28B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B1E3D-5D00-3C42-87C0-0915EF33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1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12BC9-3F84-604B-8FD9-DE299B44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ABDA8-E0FE-324A-8B49-B2EFBB8A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031B6-233A-B543-90B4-E9DE3C4D6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4AEA-C6C4-DE48-8069-E1A8F9EF96E3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51968-6C0D-8346-9349-9BE1A313C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98219-9C92-FC4B-9589-C04F4D1E5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173E-99C8-1B40-9EEA-D9C4363F5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5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33472-7666-4D2A-BBB9-2075A6945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fi-FI" sz="4100" b="1" dirty="0"/>
              <a:t>Using technology as a </a:t>
            </a:r>
            <a:r>
              <a:rPr lang="fi-FI" sz="4100" b="1" dirty="0" err="1"/>
              <a:t>tool</a:t>
            </a:r>
            <a:r>
              <a:rPr lang="fi-FI" sz="4100" b="1"/>
              <a:t>: How to engage relevant stakeholders?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A19EE-3EED-4923-822F-F158F03A4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fi-FI" b="1"/>
              <a:t>Dr Sanaul Haque </a:t>
            </a:r>
          </a:p>
          <a:p>
            <a:pPr algn="l"/>
            <a:r>
              <a:rPr lang="fi-FI" b="1"/>
              <a:t>LUT Software Sustainability Research Group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 group of people discussing something&#10;&#10;Description automatically generated with low confidence">
            <a:extLst>
              <a:ext uri="{FF2B5EF4-FFF2-40B4-BE49-F238E27FC236}">
                <a16:creationId xmlns:a16="http://schemas.microsoft.com/office/drawing/2014/main" id="{ECEAD9CE-913A-228F-1DEF-225B3C2520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4654296" y="1391936"/>
            <a:ext cx="7214616" cy="404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36625-ECA8-4518-8DE3-507865D4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SESF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65613C0-5B7E-5D6E-F55E-59FE5DFCC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Adopted from Ban, 2015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B09A4E1A-8479-41DD-BABB-20FBE241F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35" y="976496"/>
            <a:ext cx="7289341" cy="4905007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DB6BA2C-A3A7-4442-9EE0-EC9702FD6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5370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B5876EF-1A6D-4378-A54E-8BAF717C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3" y="1355147"/>
            <a:ext cx="6508462" cy="485967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25F0E6-1558-43B0-8E4A-19FF18BDE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6913" y="895927"/>
            <a:ext cx="4618614" cy="5777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ABDD4-88DD-46C5-943A-EB9657F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818" y="184805"/>
            <a:ext cx="11203709" cy="7850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SESF: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Ostrom (2004), and McGinnis and Ostrom (2014) 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CEF040-BD72-40A0-8E95-59EA411ED2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"/>
          <a:stretch/>
        </p:blipFill>
        <p:spPr>
          <a:xfrm>
            <a:off x="160897" y="6214822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1569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A4C3-8030-4AB0-BBC8-75BBCFFF5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/>
              <a:t>Guide for </a:t>
            </a:r>
            <a:r>
              <a:rPr lang="fi-FI" sz="4000" dirty="0" err="1"/>
              <a:t>stakeholder</a:t>
            </a:r>
            <a:r>
              <a:rPr lang="fi-FI" sz="4000" dirty="0"/>
              <a:t> </a:t>
            </a:r>
            <a:r>
              <a:rPr lang="fi-FI" sz="4000" dirty="0" err="1"/>
              <a:t>engagement</a:t>
            </a:r>
            <a:r>
              <a:rPr lang="fi-FI" sz="40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FBD87-513A-4223-A3AD-3C3EA719D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rmAutofit/>
          </a:bodyPr>
          <a:lstStyle/>
          <a:p>
            <a:pPr algn="ctr"/>
            <a:r>
              <a:rPr lang="fi-FI" sz="2000" dirty="0" err="1"/>
              <a:t>Adopted</a:t>
            </a:r>
            <a:r>
              <a:rPr lang="fi-FI" sz="2000" dirty="0"/>
              <a:t> </a:t>
            </a:r>
            <a:r>
              <a:rPr lang="fi-FI" sz="2000" dirty="0" err="1"/>
              <a:t>from</a:t>
            </a:r>
            <a:r>
              <a:rPr lang="fi-FI" sz="2000" dirty="0"/>
              <a:t> Kujala et al. </a:t>
            </a:r>
            <a:r>
              <a:rPr lang="fi-FI" sz="2000"/>
              <a:t>2022</a:t>
            </a:r>
            <a:endParaRPr lang="fi-FI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0B026-37D8-4F27-8808-25F53315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91" y="2405149"/>
            <a:ext cx="8431120" cy="389939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2E6A65D-1621-4D83-BC8F-A8A143231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2206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A31BA-FE6C-40C1-BCE4-E3BE5F7DD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Some questions on stakeholders </a:t>
            </a:r>
            <a:r>
              <a:rPr lang="fi-FI" dirty="0" err="1"/>
              <a:t>engagement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19DE4-8254-4EEE-BFD9-85DE1AD8E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level of engagement in a service like your app? such as online, offline engagement, one-to-one interviews, questionnaires, workshop surveys, social media interaction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evaluate these Levels of stakeholders’ engagement?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core elements (Elements = context, personal interest, fun…?) that affect participation and engagement in an app like yours? What would persuade you and how/why?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 your app create impacts to motivate you to participate in this service design?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trust-related concerns would you have regarding your app?  How do you think trust will influence people’s engagement with your app?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3600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F294764-0F37-4202-995D-BA86E26A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7091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36BE5D-CA0C-493B-87B5-8495B4200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Organized </a:t>
            </a:r>
            <a:r>
              <a:rPr lang="en-US" sz="3200" dirty="0">
                <a:solidFill>
                  <a:srgbClr val="FFFFFF"/>
                </a:solidFill>
              </a:rPr>
              <a:t>live study event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on March 29, at DNDP Workshop, Doha, Qatar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9CE7B8-D756-4BD3-90DF-198F48F62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5044" y="640080"/>
            <a:ext cx="6233314" cy="557881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9B4D9A8-A658-4F5D-8489-4BA6E99B6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713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3209B2-D2DC-499F-83D8-9E20E9331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C69E065-BA00-449B-8529-9F69E3172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092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9A5199-81CA-4A7C-9C85-CA521894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i-FI" sz="3600" dirty="0" err="1"/>
              <a:t>Engagement</a:t>
            </a:r>
            <a:r>
              <a:rPr lang="fi-FI" sz="3600" dirty="0"/>
              <a:t> </a:t>
            </a:r>
            <a:r>
              <a:rPr lang="fi-FI" sz="3600" dirty="0" err="1"/>
              <a:t>level</a:t>
            </a:r>
            <a:endParaRPr lang="fi-FI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F5074-B749-4D9A-8EAE-C44056946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16" y="3838114"/>
            <a:ext cx="9064057" cy="2698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EBCAC-026C-49EA-9E07-195445B72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0" y="1331650"/>
            <a:ext cx="9512587" cy="24324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B1E5FBA-87E8-4CBF-9E39-A7445307AF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681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BB65E-C5A3-4BC7-8B3C-6CF9DC68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Towards proposing a stakeholder engagement model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A65B79-39C9-4A9B-AF68-4D50BC16F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673" y="927453"/>
            <a:ext cx="7777018" cy="53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60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6B57D1-1361-4799-97B5-0E4E163A0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76" y="643467"/>
            <a:ext cx="10269247" cy="5571065"/>
          </a:xfrm>
          <a:prstGeom prst="rect">
            <a:avLst/>
          </a:prstGeom>
          <a:ln>
            <a:noFill/>
          </a:ln>
        </p:spPr>
      </p:pic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12D7257-E740-4DA5-93B6-FF5800FF5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59464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84785-61A7-44B5-B746-B62CB8D90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6679" y="643467"/>
            <a:ext cx="905864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1FC9131-A61E-4FB5-AE1D-282564AA6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844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C75DA-85B2-4449-9E2A-3CE0B7BD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>
                <a:solidFill>
                  <a:srgbClr val="FFFFFF"/>
                </a:solidFill>
              </a:rPr>
              <a:t>LUT Software Sustainability Research Group team engagement activities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56940084-29E4-4F68-9112-CD023CA51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graphicFrame>
        <p:nvGraphicFramePr>
          <p:cNvPr id="63" name="Content Placeholder 2">
            <a:extLst>
              <a:ext uri="{FF2B5EF4-FFF2-40B4-BE49-F238E27FC236}">
                <a16:creationId xmlns:a16="http://schemas.microsoft.com/office/drawing/2014/main" id="{BCD498BD-0960-2653-6E59-67DAFE9668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57488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6887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CEF6C2F-9906-4F89-9B4F-598E9F344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42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E12CD6-A76F-439F-9C98-C0211D8FD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Logo, company name&#10;&#10;Description automatically generated with medium confidence">
            <a:extLst>
              <a:ext uri="{FF2B5EF4-FFF2-40B4-BE49-F238E27FC236}">
                <a16:creationId xmlns:a16="http://schemas.microsoft.com/office/drawing/2014/main" id="{134DBDD0-06ED-4C8F-A966-C57D6A08D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775" y="642938"/>
            <a:ext cx="3275013" cy="3275013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114D34E-56FE-4C88-B1CB-19E855086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13" y="642938"/>
            <a:ext cx="7373938" cy="3275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70909-8035-4105-A721-61632D4F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680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Now it is your turn to proceed!</a:t>
            </a:r>
          </a:p>
        </p:txBody>
      </p:sp>
    </p:spTree>
    <p:extLst>
      <p:ext uri="{BB962C8B-B14F-4D97-AF65-F5344CB8AC3E}">
        <p14:creationId xmlns:p14="http://schemas.microsoft.com/office/powerpoint/2010/main" val="213532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 is Stakeholder Engagement_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CBD0972-5CCB-44C6-A69A-26256F5FCEA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6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A97E89-77C2-4276-8F00-00D5DE0A6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i-FI" sz="3600" dirty="0" err="1"/>
              <a:t>Engagement</a:t>
            </a:r>
            <a:r>
              <a:rPr lang="fi-FI" sz="3600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A5FA2-0E86-4E91-A2BA-64D70376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US" sz="2000" b="0" i="0" dirty="0">
                <a:effectLst/>
                <a:latin typeface="WordVisi_MSFontService"/>
              </a:rPr>
              <a:t>Engaging users/stakeholders is a priority to design services (Doherty and Doherty, 2018). </a:t>
            </a:r>
          </a:p>
          <a:p>
            <a:r>
              <a:rPr lang="en-US" sz="2000" b="0" i="0" dirty="0">
                <a:effectLst/>
                <a:latin typeface="WordVisi_MSFontService"/>
              </a:rPr>
              <a:t>It is therefore important to understand users’ and other stakeholders’ experiences which has motivated a focus on </a:t>
            </a:r>
            <a:r>
              <a:rPr lang="en-US" sz="2000" b="1" i="0" dirty="0">
                <a:effectLst/>
                <a:latin typeface="WordVisi_MSFontService"/>
              </a:rPr>
              <a:t>stakeholders’ engagement</a:t>
            </a:r>
            <a:endParaRPr lang="fi-FI" sz="20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793455D-221B-40DA-AD4E-571253B4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1866495"/>
            <a:ext cx="6253212" cy="419486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32B83A2-175B-4BD9-A5C5-38AA628FA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698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F8B0D-82FD-4509-91AE-A4638F317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fi-FI" sz="5600" dirty="0" err="1">
                <a:solidFill>
                  <a:schemeClr val="bg1"/>
                </a:solidFill>
              </a:rPr>
              <a:t>Stakeholder</a:t>
            </a:r>
            <a:r>
              <a:rPr lang="fi-FI" sz="5600" dirty="0">
                <a:solidFill>
                  <a:schemeClr val="bg1"/>
                </a:solidFill>
              </a:rPr>
              <a:t> </a:t>
            </a:r>
            <a:r>
              <a:rPr lang="fi-FI" sz="5600" dirty="0" err="1">
                <a:solidFill>
                  <a:schemeClr val="bg1"/>
                </a:solidFill>
              </a:rPr>
              <a:t>engagement</a:t>
            </a:r>
            <a:r>
              <a:rPr lang="fi-FI" sz="5600" dirty="0">
                <a:solidFill>
                  <a:schemeClr val="bg1"/>
                </a:solidFill>
              </a:rPr>
              <a:t> in </a:t>
            </a:r>
            <a:r>
              <a:rPr lang="fi-FI" sz="5600" dirty="0" err="1">
                <a:solidFill>
                  <a:schemeClr val="bg1"/>
                </a:solidFill>
              </a:rPr>
              <a:t>building</a:t>
            </a:r>
            <a:r>
              <a:rPr lang="fi-FI" sz="5600" dirty="0">
                <a:solidFill>
                  <a:schemeClr val="bg1"/>
                </a:solidFill>
              </a:rPr>
              <a:t> a </a:t>
            </a:r>
            <a:r>
              <a:rPr lang="fi-FI" sz="5600" dirty="0" err="1">
                <a:solidFill>
                  <a:schemeClr val="bg1"/>
                </a:solidFill>
              </a:rPr>
              <a:t>service</a:t>
            </a:r>
            <a:r>
              <a:rPr lang="fi-FI" sz="5600" dirty="0">
                <a:solidFill>
                  <a:schemeClr val="bg1"/>
                </a:solidFill>
              </a:rPr>
              <a:t>/</a:t>
            </a:r>
            <a:r>
              <a:rPr lang="fi-FI" sz="5600" dirty="0" err="1">
                <a:solidFill>
                  <a:schemeClr val="bg1"/>
                </a:solidFill>
              </a:rPr>
              <a:t>app</a:t>
            </a:r>
            <a:endParaRPr lang="fi-FI" sz="56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B32CB3-7793-F471-621A-A06DD17A10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04743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61C913C-19C4-4BC2-A322-FF70E52CA7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643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What is EMPOWERMENT_ [Explained]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4E25ABDA-6670-4E3E-901D-5AD33FE13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CBDE8-120A-45CA-8250-32B48A00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i-FI" sz="3400" dirty="0" err="1">
                <a:solidFill>
                  <a:srgbClr val="FFFFFF"/>
                </a:solidFill>
              </a:rPr>
              <a:t>What</a:t>
            </a:r>
            <a:r>
              <a:rPr lang="fi-FI" sz="3400" dirty="0">
                <a:solidFill>
                  <a:srgbClr val="FFFFFF"/>
                </a:solidFill>
              </a:rPr>
              <a:t> </a:t>
            </a:r>
            <a:r>
              <a:rPr lang="fi-FI" sz="3400" dirty="0" err="1">
                <a:solidFill>
                  <a:srgbClr val="FFFFFF"/>
                </a:solidFill>
              </a:rPr>
              <a:t>affects</a:t>
            </a:r>
            <a:r>
              <a:rPr lang="fi-FI" sz="3400" dirty="0">
                <a:solidFill>
                  <a:srgbClr val="FFFFFF"/>
                </a:solidFill>
              </a:rPr>
              <a:t> </a:t>
            </a:r>
            <a:r>
              <a:rPr lang="fi-FI" sz="3400" dirty="0" err="1">
                <a:solidFill>
                  <a:srgbClr val="FFFFFF"/>
                </a:solidFill>
              </a:rPr>
              <a:t>engagement</a:t>
            </a:r>
            <a:r>
              <a:rPr lang="fi-FI" sz="3400" dirty="0">
                <a:solidFill>
                  <a:srgbClr val="FFFFFF"/>
                </a:solidFill>
              </a:rPr>
              <a:t> and </a:t>
            </a:r>
            <a:r>
              <a:rPr lang="fi-FI" sz="3400" dirty="0" err="1">
                <a:solidFill>
                  <a:srgbClr val="FFFFFF"/>
                </a:solidFill>
              </a:rPr>
              <a:t>empowerment</a:t>
            </a:r>
            <a:r>
              <a:rPr lang="fi-FI" sz="3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9036D-CB76-4D98-BB65-BA5D3FC03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fontAlgn="base"/>
            <a:r>
              <a:rPr lang="en-US" sz="1800" b="0" i="0" dirty="0">
                <a:effectLst/>
                <a:latin typeface="WordVisi_MSFontService"/>
              </a:rPr>
              <a:t>What affects citizen/stakeholder engagement?</a:t>
            </a:r>
            <a:endParaRPr lang="en-US" sz="1800" dirty="0">
              <a:latin typeface="Calibri" panose="020F0502020204030204" pitchFamily="34" charset="0"/>
            </a:endParaRPr>
          </a:p>
          <a:p>
            <a:pPr rtl="0" fontAlgn="base"/>
            <a:r>
              <a:rPr lang="en-US" sz="1800" b="0" i="0" dirty="0" err="1">
                <a:effectLst/>
                <a:latin typeface="Calibri" panose="020F0502020204030204" pitchFamily="34" charset="0"/>
              </a:rPr>
              <a:t>Aham-Ayanwu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 et al (2017) highlighted factors that affects citizen engagement (</a:t>
            </a:r>
            <a:r>
              <a:rPr lang="en-US" sz="1800" b="1" i="0" dirty="0">
                <a:effectLst/>
                <a:latin typeface="Calibri" panose="020F0502020204030204" pitchFamily="34" charset="0"/>
              </a:rPr>
              <a:t>attributes of the contents, the perception of the writer, information need, trust in government, and citizens' affinity for governments’ online platforms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)</a:t>
            </a:r>
            <a:endParaRPr lang="en-US" sz="18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800" b="0" i="0" dirty="0">
                <a:effectLst/>
                <a:latin typeface="Calibri" panose="020F0502020204030204" pitchFamily="34" charset="0"/>
              </a:rPr>
              <a:t>Farina et al (2013) stated that citizen participation is grounded on three pillars of open government (</a:t>
            </a:r>
            <a:r>
              <a:rPr lang="en-US" sz="1800" b="1" dirty="0">
                <a:latin typeface="Calibri" panose="020F0502020204030204" pitchFamily="34" charset="0"/>
              </a:rPr>
              <a:t>transparency</a:t>
            </a:r>
            <a:r>
              <a:rPr lang="en-US" sz="1800" b="1" i="0" dirty="0">
                <a:effectLst/>
                <a:latin typeface="Calibri" panose="020F0502020204030204" pitchFamily="34" charset="0"/>
              </a:rPr>
              <a:t>, participation, and collaboration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). </a:t>
            </a:r>
            <a:endParaRPr lang="en-US" sz="1800" b="0" i="0" dirty="0">
              <a:effectLst/>
              <a:latin typeface="Segoe UI" panose="020B0502040204020203" pitchFamily="34" charset="0"/>
            </a:endParaRPr>
          </a:p>
          <a:p>
            <a:pPr rtl="0" fontAlgn="base"/>
            <a:r>
              <a:rPr lang="en-US" sz="1800" b="0" i="0" dirty="0">
                <a:effectLst/>
                <a:latin typeface="Calibri" panose="020F0502020204030204" pitchFamily="34" charset="0"/>
              </a:rPr>
              <a:t>Tran et al (2014) proposed a framework that incorporates the Information System (IS) Success Model with fundamental concepts of information transparency and Trust Theory, to explain citizens’ e-Participation   </a:t>
            </a:r>
          </a:p>
          <a:p>
            <a:pPr rtl="0" fontAlgn="base"/>
            <a:endParaRPr lang="en-US" sz="1800" dirty="0">
              <a:latin typeface="Calibri" panose="020F0502020204030204" pitchFamily="34" charset="0"/>
            </a:endParaRPr>
          </a:p>
          <a:p>
            <a:pPr rtl="0" fontAlgn="base"/>
            <a:r>
              <a:rPr lang="en-US" sz="1800" dirty="0">
                <a:latin typeface="Calibri" panose="020F0502020204030204" pitchFamily="34" charset="0"/>
              </a:rPr>
              <a:t>What affects Empowerment</a:t>
            </a:r>
          </a:p>
          <a:p>
            <a:pPr rtl="0" fontAlgn="base"/>
            <a:r>
              <a:rPr lang="en-US" sz="1800" b="0" i="0" dirty="0" err="1">
                <a:effectLst/>
                <a:latin typeface="Calibri" panose="020F0502020204030204" pitchFamily="34" charset="0"/>
              </a:rPr>
              <a:t>Alathur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 et al (2011) examined whether citizens’ empowered status influences their online democratic participation. They suggested </a:t>
            </a:r>
            <a:r>
              <a:rPr lang="en-US" sz="1800" b="1" i="0" dirty="0">
                <a:effectLst/>
                <a:latin typeface="Calibri" panose="020F0502020204030204" pitchFamily="34" charset="0"/>
              </a:rPr>
              <a:t>two stages 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of citizen empowerment in the online environment: </a:t>
            </a:r>
            <a:r>
              <a:rPr lang="en-US" sz="1800" b="1" i="0" dirty="0">
                <a:effectLst/>
                <a:latin typeface="Calibri" panose="020F0502020204030204" pitchFamily="34" charset="0"/>
              </a:rPr>
              <a:t>citizens are empowered for e-democracy participation and citizens are part of the decision-making process</a:t>
            </a:r>
            <a:r>
              <a:rPr lang="en-US" sz="1800" b="0" i="0" dirty="0">
                <a:effectLst/>
                <a:latin typeface="Calibri" panose="020F0502020204030204" pitchFamily="34" charset="0"/>
              </a:rPr>
              <a:t>. </a:t>
            </a:r>
            <a:endParaRPr lang="en-US" sz="1800" b="0" i="0" dirty="0"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fi-FI" sz="1800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B690BB3-F81B-46AF-BC9C-4B9A2977B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4903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B04DE-F50D-4C4B-8550-7A0624C8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fi-FI" sz="3000"/>
              <a:t>Service/app based on theoretical constructs and models!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9923-FD89-4EBC-8335-6F3601068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fi-FI" sz="2200"/>
              <a:t>For a long-term sustainable solutions </a:t>
            </a:r>
          </a:p>
          <a:p>
            <a:endParaRPr lang="fi-FI" sz="220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ECA5799-A6D3-41CF-A271-D5EF8BAAB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1403F18-CC21-4852-9712-C4A2A6FB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2178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47D2B-65BB-465E-B2C0-2E389A3C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4200">
                <a:latin typeface="+mn-lt"/>
              </a:rPr>
              <a:t>Social-ecological system (</a:t>
            </a:r>
            <a:r>
              <a:rPr lang="fi-FI" sz="4200" i="0">
                <a:effectLst/>
                <a:latin typeface="+mn-lt"/>
              </a:rPr>
              <a:t>Andeies</a:t>
            </a:r>
            <a:r>
              <a:rPr lang="fi-FI" sz="4200">
                <a:latin typeface="+mn-lt"/>
              </a:rPr>
              <a:t> et al. </a:t>
            </a:r>
            <a:r>
              <a:rPr lang="fi-FI" sz="4200" i="0">
                <a:effectLst/>
                <a:latin typeface="+mn-lt"/>
              </a:rPr>
              <a:t>2004)</a:t>
            </a:r>
            <a:endParaRPr lang="fi-FI" sz="4200">
              <a:latin typeface="+mn-lt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DFBD1-02C0-499F-AB8F-7A55BE862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sz="2200" b="0" i="0">
                <a:effectLst/>
                <a:latin typeface="Arial" panose="020B0604020202020204" pitchFamily="34" charset="0"/>
              </a:rPr>
              <a:t>A social-ecological system can be defined as a coherent system of biophysical and social factors that regularly interact in a resilient and sustained manner (</a:t>
            </a:r>
            <a:r>
              <a:rPr lang="fi-FI" sz="2200" b="0" i="0">
                <a:effectLst/>
                <a:latin typeface="Arial" panose="020B0604020202020204" pitchFamily="34" charset="0"/>
              </a:rPr>
              <a:t>Redman</a:t>
            </a:r>
            <a:r>
              <a:rPr lang="fi-FI" sz="2200">
                <a:latin typeface="Arial" panose="020B0604020202020204" pitchFamily="34" charset="0"/>
              </a:rPr>
              <a:t> et al. 2004)</a:t>
            </a:r>
            <a:endParaRPr lang="en-US" sz="2200" b="0" i="0">
              <a:effectLst/>
              <a:latin typeface="Arial" panose="020B0604020202020204" pitchFamily="34" charset="0"/>
            </a:endParaRPr>
          </a:p>
          <a:p>
            <a:endParaRPr lang="en-US" sz="2200">
              <a:latin typeface="Arial" panose="020B0604020202020204" pitchFamily="34" charset="0"/>
            </a:endParaRPr>
          </a:p>
          <a:p>
            <a:r>
              <a:rPr lang="en-US" sz="2200" b="0" i="0">
                <a:effectLst/>
                <a:latin typeface="Arial" panose="020B0604020202020204" pitchFamily="34" charset="0"/>
              </a:rPr>
              <a:t>Biophysical: The study of living things (e.g., human) using the techniques of physics</a:t>
            </a:r>
            <a:r>
              <a:rPr lang="en-US" sz="2200" b="0" i="0" strike="noStrike">
                <a:effectLst/>
                <a:latin typeface="Arial" panose="020B0604020202020204" pitchFamily="34" charset="0"/>
              </a:rPr>
              <a:t> </a:t>
            </a:r>
            <a:r>
              <a:rPr lang="en-US" sz="2200">
                <a:latin typeface="Arial" panose="020B0604020202020204" pitchFamily="34" charset="0"/>
              </a:rPr>
              <a:t>(e.g., an app)</a:t>
            </a:r>
            <a:endParaRPr lang="en-US" sz="2200" b="0" i="0">
              <a:effectLst/>
              <a:latin typeface="Arial" panose="020B0604020202020204" pitchFamily="34" charset="0"/>
            </a:endParaRPr>
          </a:p>
          <a:p>
            <a:endParaRPr lang="fi-FI" sz="22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789D7F9-7796-4D53-A0B8-076ECC8E1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"/>
          <a:stretch/>
        </p:blipFill>
        <p:spPr>
          <a:xfrm>
            <a:off x="11387509" y="6159341"/>
            <a:ext cx="601842" cy="524745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1787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5027</TotalTime>
  <Words>573</Words>
  <Application>Microsoft Office PowerPoint</Application>
  <PresentationFormat>Widescreen</PresentationFormat>
  <Paragraphs>53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UI</vt:lpstr>
      <vt:lpstr>WordVisi_MSFontService</vt:lpstr>
      <vt:lpstr>Office Theme</vt:lpstr>
      <vt:lpstr>Using technology as a tool: How to engage relevant stakeholders? </vt:lpstr>
      <vt:lpstr>LUT Software Sustainability Research Group team engagement activities</vt:lpstr>
      <vt:lpstr>PowerPoint Presentation</vt:lpstr>
      <vt:lpstr>Engagement?</vt:lpstr>
      <vt:lpstr>Stakeholder engagement in building a service/app</vt:lpstr>
      <vt:lpstr>PowerPoint Presentation</vt:lpstr>
      <vt:lpstr>What affects engagement and empowerment?</vt:lpstr>
      <vt:lpstr>Service/app based on theoretical constructs and models!</vt:lpstr>
      <vt:lpstr>Social-ecological system (Andeies et al. 2004)</vt:lpstr>
      <vt:lpstr>SESF</vt:lpstr>
      <vt:lpstr>SESF: Ostrom (2004), and McGinnis and Ostrom (2014) </vt:lpstr>
      <vt:lpstr>Guide for stakeholder engagement </vt:lpstr>
      <vt:lpstr>Some questions on stakeholders engagement</vt:lpstr>
      <vt:lpstr>Organized live study event on March 29, at DNDP Workshop, Doha, Qatar</vt:lpstr>
      <vt:lpstr>PowerPoint Presentation</vt:lpstr>
      <vt:lpstr>Engagement level</vt:lpstr>
      <vt:lpstr>Towards proposing a stakeholder engagement model </vt:lpstr>
      <vt:lpstr>PowerPoint Presentation</vt:lpstr>
      <vt:lpstr>PowerPoint Presentation</vt:lpstr>
      <vt:lpstr>Now it is your turn to proceed!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Campus</dc:title>
  <dc:creator>Jari Porras</dc:creator>
  <cp:lastModifiedBy>Md Haque</cp:lastModifiedBy>
  <cp:revision>126</cp:revision>
  <dcterms:created xsi:type="dcterms:W3CDTF">2021-02-08T08:42:15Z</dcterms:created>
  <dcterms:modified xsi:type="dcterms:W3CDTF">2022-04-25T16:50:52Z</dcterms:modified>
</cp:coreProperties>
</file>