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2010/8/19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2010/8/19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2010/8/19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 useBgFill="1"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2010/8/19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2010/8/19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N900 programming</a:t>
            </a:r>
            <a:br>
              <a:rPr lang="en-US" altLang="zh-CN" dirty="0" smtClean="0"/>
            </a:br>
            <a:r>
              <a:rPr lang="en-US" altLang="zh-CN" dirty="0" smtClean="0"/>
              <a:t>“Shake it”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Radim</a:t>
            </a:r>
            <a:r>
              <a:rPr lang="en-US" altLang="zh-CN" dirty="0" smtClean="0"/>
              <a:t> Svoboda, Liao Ding, </a:t>
            </a:r>
            <a:r>
              <a:rPr lang="en-US" altLang="zh-CN" dirty="0" err="1" smtClean="0"/>
              <a:t>Aiguokhian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Efosa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idea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Shake the phone to answer the cell instead of pushing the “Answer” button.</a:t>
            </a:r>
          </a:p>
          <a:p>
            <a:r>
              <a:rPr lang="en-US" altLang="zh-CN" dirty="0" smtClean="0"/>
              <a:t>Background: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 For </a:t>
            </a:r>
            <a:r>
              <a:rPr lang="en-US" altLang="zh-CN" dirty="0" smtClean="0"/>
              <a:t>the workers who is doing the constructing things. They usually take big gloves. In that situation, they would not easy to push the “answer” button when a cell come in.</a:t>
            </a:r>
            <a:endParaRPr lang="zh-CN" altLang="en-US" dirty="0" smtClean="0"/>
          </a:p>
          <a:p>
            <a:endParaRPr lang="en-US" altLang="zh-C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General idea of </a:t>
            </a:r>
            <a:r>
              <a:rPr lang="en-US" altLang="zh-CN" dirty="0" err="1" smtClean="0"/>
              <a:t>develpment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Include </a:t>
            </a:r>
            <a:r>
              <a:rPr lang="en-US" altLang="zh-CN" dirty="0" smtClean="0"/>
              <a:t>3 parts:</a:t>
            </a:r>
          </a:p>
          <a:p>
            <a:pPr>
              <a:buNone/>
            </a:pPr>
            <a:r>
              <a:rPr lang="en-US" altLang="zh-CN" dirty="0" smtClean="0"/>
              <a:t>1.SD Program to detect the shaking movement</a:t>
            </a:r>
          </a:p>
          <a:p>
            <a:pPr>
              <a:buNone/>
            </a:pPr>
            <a:r>
              <a:rPr lang="en-US" altLang="zh-CN" dirty="0" smtClean="0"/>
              <a:t>2.Program to detect the call come in and then to call up the </a:t>
            </a:r>
            <a:r>
              <a:rPr lang="en-US" altLang="zh-CN" dirty="0" smtClean="0"/>
              <a:t>SD </a:t>
            </a:r>
            <a:r>
              <a:rPr lang="en-US" altLang="zh-CN" dirty="0" smtClean="0"/>
              <a:t>program</a:t>
            </a:r>
          </a:p>
          <a:p>
            <a:pPr>
              <a:buNone/>
            </a:pPr>
            <a:r>
              <a:rPr lang="en-US" altLang="zh-CN" dirty="0" smtClean="0"/>
              <a:t>3.Program that to answer the call automatically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云流水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云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70</TotalTime>
  <Words>105</Words>
  <Application>Microsoft Office PowerPoint</Application>
  <PresentationFormat>全屏显示(4:3)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行云流水</vt:lpstr>
      <vt:lpstr>N900 programming “Shake it”</vt:lpstr>
      <vt:lpstr>Main idea</vt:lpstr>
      <vt:lpstr>General idea of develpment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N900 programming “Shake it”</dc:title>
  <dc:creator>quenky</dc:creator>
  <cp:lastModifiedBy>MC SYSTEM</cp:lastModifiedBy>
  <cp:revision>6</cp:revision>
  <dcterms:created xsi:type="dcterms:W3CDTF">2010-08-19T11:45:31Z</dcterms:created>
  <dcterms:modified xsi:type="dcterms:W3CDTF">2010-08-19T13:05:57Z</dcterms:modified>
</cp:coreProperties>
</file>