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AF81-8D58-4DC2-8C77-DFA1FDB9845C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C5-12D1-4F09-8D4D-804A51DB11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AF81-8D58-4DC2-8C77-DFA1FDB9845C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C5-12D1-4F09-8D4D-804A51DB1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AF81-8D58-4DC2-8C77-DFA1FDB9845C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C5-12D1-4F09-8D4D-804A51DB1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AF81-8D58-4DC2-8C77-DFA1FDB9845C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C5-12D1-4F09-8D4D-804A51DB1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AF81-8D58-4DC2-8C77-DFA1FDB9845C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C6E9BC5-12D1-4F09-8D4D-804A51DB11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AF81-8D58-4DC2-8C77-DFA1FDB9845C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C5-12D1-4F09-8D4D-804A51DB1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AF81-8D58-4DC2-8C77-DFA1FDB9845C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C5-12D1-4F09-8D4D-804A51DB1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AF81-8D58-4DC2-8C77-DFA1FDB9845C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C5-12D1-4F09-8D4D-804A51DB1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AF81-8D58-4DC2-8C77-DFA1FDB9845C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C5-12D1-4F09-8D4D-804A51DB1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AF81-8D58-4DC2-8C77-DFA1FDB9845C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C5-12D1-4F09-8D4D-804A51DB1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AF81-8D58-4DC2-8C77-DFA1FDB9845C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9BC5-12D1-4F09-8D4D-804A51DB1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DDAF81-8D58-4DC2-8C77-DFA1FDB9845C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6E9BC5-12D1-4F09-8D4D-804A51DB115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Use of Mobile for Project management  in Construction Industry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Presented by</a:t>
            </a:r>
          </a:p>
          <a:p>
            <a:pPr algn="l"/>
            <a:r>
              <a:rPr lang="en-US" dirty="0" smtClean="0"/>
              <a:t>			        </a:t>
            </a:r>
            <a:r>
              <a:rPr lang="en-US" dirty="0" err="1" smtClean="0"/>
              <a:t>Fawad</a:t>
            </a:r>
            <a:r>
              <a:rPr lang="en-US" dirty="0" smtClean="0"/>
              <a:t> Ahmad </a:t>
            </a:r>
          </a:p>
          <a:p>
            <a:pPr algn="r"/>
            <a:r>
              <a:rPr lang="en-US" dirty="0" err="1" smtClean="0"/>
              <a:t>Zahir</a:t>
            </a:r>
            <a:r>
              <a:rPr lang="en-US" dirty="0" smtClean="0"/>
              <a:t> </a:t>
            </a:r>
            <a:r>
              <a:rPr lang="en-US" dirty="0" err="1" smtClean="0"/>
              <a:t>ul</a:t>
            </a:r>
            <a:r>
              <a:rPr lang="en-US" dirty="0" smtClean="0"/>
              <a:t> Din Babur </a:t>
            </a:r>
            <a:endParaRPr lang="en-US" dirty="0" smtClean="0"/>
          </a:p>
          <a:p>
            <a:r>
              <a:rPr lang="en-US" dirty="0" smtClean="0"/>
              <a:t>		</a:t>
            </a:r>
            <a:r>
              <a:rPr lang="en-US" dirty="0" err="1" smtClean="0"/>
              <a:t>Sita</a:t>
            </a:r>
            <a:r>
              <a:rPr lang="en-US" dirty="0" smtClean="0"/>
              <a:t> </a:t>
            </a:r>
            <a:r>
              <a:rPr lang="en-US" dirty="0" smtClean="0"/>
              <a:t>Pun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Project management is the discipline of planning, organizing, and managing resources to bring about the successful completion of specific project goals and </a:t>
            </a:r>
            <a:r>
              <a:rPr lang="en-US" dirty="0" smtClean="0"/>
              <a:t>objectives. [1]</a:t>
            </a:r>
          </a:p>
          <a:p>
            <a:r>
              <a:rPr lang="fi-FI" dirty="0" smtClean="0"/>
              <a:t>It is equally important in construction industry just like in any other industry.</a:t>
            </a:r>
          </a:p>
          <a:p>
            <a:r>
              <a:rPr lang="fi-FI" dirty="0" smtClean="0"/>
              <a:t>Project management tool will help to standardise the following </a:t>
            </a:r>
            <a:r>
              <a:rPr lang="fi-FI" dirty="0" smtClean="0"/>
              <a:t>processes: [2]</a:t>
            </a:r>
            <a:endParaRPr lang="fi-FI" dirty="0" smtClean="0"/>
          </a:p>
          <a:p>
            <a:pPr lvl="1"/>
            <a:r>
              <a:rPr lang="en-US" dirty="0" smtClean="0"/>
              <a:t>Construction planning</a:t>
            </a:r>
          </a:p>
          <a:p>
            <a:pPr lvl="1"/>
            <a:r>
              <a:rPr lang="en-US" dirty="0" smtClean="0"/>
              <a:t>Construction scheduling</a:t>
            </a:r>
          </a:p>
          <a:p>
            <a:pPr lvl="1"/>
            <a:r>
              <a:rPr lang="en-US" dirty="0" smtClean="0"/>
              <a:t>Construction </a:t>
            </a:r>
            <a:r>
              <a:rPr lang="en-US" dirty="0" smtClean="0"/>
              <a:t>estimating of costs and </a:t>
            </a:r>
            <a:r>
              <a:rPr lang="en-US" dirty="0" smtClean="0"/>
              <a:t>expenses</a:t>
            </a:r>
          </a:p>
          <a:p>
            <a:pPr lvl="1"/>
            <a:r>
              <a:rPr lang="en-US" dirty="0" smtClean="0"/>
              <a:t>Construction </a:t>
            </a:r>
            <a:r>
              <a:rPr lang="en-US" dirty="0" smtClean="0"/>
              <a:t>documentation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Purchase </a:t>
            </a:r>
            <a:r>
              <a:rPr lang="en-US" dirty="0" smtClean="0"/>
              <a:t>and sales </a:t>
            </a:r>
            <a:r>
              <a:rPr lang="en-US" dirty="0" smtClean="0"/>
              <a:t>processes </a:t>
            </a:r>
          </a:p>
          <a:p>
            <a:pPr lvl="1"/>
            <a:r>
              <a:rPr lang="en-US" dirty="0" smtClean="0"/>
              <a:t>Change Management and so on</a:t>
            </a:r>
            <a:endParaRPr lang="fi-FI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Reasons for using mobile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Possibility </a:t>
            </a:r>
            <a:r>
              <a:rPr lang="en-US" dirty="0" smtClean="0"/>
              <a:t>of remote connection </a:t>
            </a:r>
            <a:r>
              <a:rPr lang="en-US" dirty="0" smtClean="0"/>
              <a:t>and control </a:t>
            </a:r>
            <a:r>
              <a:rPr lang="en-US" dirty="0" smtClean="0"/>
              <a:t>of </a:t>
            </a:r>
            <a:r>
              <a:rPr lang="en-US" dirty="0" smtClean="0"/>
              <a:t>equipment</a:t>
            </a:r>
          </a:p>
          <a:p>
            <a:r>
              <a:rPr lang="en-US" dirty="0" smtClean="0"/>
              <a:t>Performance improvement by bundling </a:t>
            </a:r>
            <a:r>
              <a:rPr lang="en-US" dirty="0" smtClean="0"/>
              <a:t>mobile functionalities with sold </a:t>
            </a:r>
            <a:r>
              <a:rPr lang="en-US" dirty="0" smtClean="0"/>
              <a:t>equipment</a:t>
            </a:r>
          </a:p>
          <a:p>
            <a:r>
              <a:rPr lang="en-US" dirty="0" smtClean="0"/>
              <a:t>Better </a:t>
            </a:r>
            <a:r>
              <a:rPr lang="en-US" dirty="0" smtClean="0"/>
              <a:t>knowledge </a:t>
            </a:r>
            <a:r>
              <a:rPr lang="en-US" dirty="0" smtClean="0"/>
              <a:t>on </a:t>
            </a:r>
            <a:r>
              <a:rPr lang="en-US" dirty="0" smtClean="0"/>
              <a:t>where and when each employee </a:t>
            </a:r>
            <a:r>
              <a:rPr lang="en-US" dirty="0" smtClean="0"/>
              <a:t>is </a:t>
            </a:r>
            <a:r>
              <a:rPr lang="en-US" dirty="0" smtClean="0"/>
              <a:t>needed</a:t>
            </a:r>
          </a:p>
          <a:p>
            <a:r>
              <a:rPr lang="en-US" dirty="0" smtClean="0"/>
              <a:t>Fewer </a:t>
            </a:r>
            <a:r>
              <a:rPr lang="en-US" dirty="0" smtClean="0"/>
              <a:t>errors – especially at </a:t>
            </a:r>
            <a:r>
              <a:rPr lang="en-US" dirty="0" smtClean="0"/>
              <a:t>tasks where </a:t>
            </a:r>
            <a:r>
              <a:rPr lang="en-US" dirty="0" smtClean="0"/>
              <a:t>mobility reduces the </a:t>
            </a:r>
            <a:r>
              <a:rPr lang="en-US" dirty="0" smtClean="0"/>
              <a:t>amount of </a:t>
            </a:r>
            <a:r>
              <a:rPr lang="en-US" dirty="0" smtClean="0"/>
              <a:t>paper </a:t>
            </a:r>
            <a:r>
              <a:rPr lang="en-US" dirty="0" smtClean="0"/>
              <a:t>reporting</a:t>
            </a:r>
          </a:p>
          <a:p>
            <a:r>
              <a:rPr lang="fi-FI" dirty="0" smtClean="0"/>
              <a:t>Faster and more accurate communication and information</a:t>
            </a:r>
          </a:p>
          <a:p>
            <a:r>
              <a:rPr lang="fi-FI" dirty="0" smtClean="0"/>
              <a:t>Reliable and precise inventory control [3]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[1]http://en.wikipedia.org/wiki/Project_management</a:t>
            </a:r>
          </a:p>
          <a:p>
            <a:r>
              <a:rPr lang="en-US" dirty="0" smtClean="0"/>
              <a:t>[2]http://</a:t>
            </a:r>
            <a:r>
              <a:rPr lang="en-US" dirty="0" smtClean="0"/>
              <a:t>www.buzzle.com/articles/construction-project-management-software-for construction-industry.html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 smtClean="0"/>
              <a:t>3]http</a:t>
            </a:r>
            <a:r>
              <a:rPr lang="en-US" dirty="0" smtClean="0"/>
              <a:t>://www.bledconference.org/proceedings.nsf/0/6bc63b8932cf7e43c1257481003b3b24/$FILE/02Leskinen.pdf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Thank You 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en-US" dirty="0"/>
          </a:p>
        </p:txBody>
      </p:sp>
      <p:pic>
        <p:nvPicPr>
          <p:cNvPr id="4" name="Picture 3" descr="white-daisies_~k02387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50" y="2262187"/>
            <a:ext cx="2857500" cy="23336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170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Use of Mobile for Project management  in Construction Industry</vt:lpstr>
      <vt:lpstr>Slide 2</vt:lpstr>
      <vt:lpstr>Reasons for using mobile</vt:lpstr>
      <vt:lpstr>REFERENCES</vt:lpstr>
      <vt:lpstr>Thank You !!!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for Construction Industry</dc:title>
  <dc:creator>sita</dc:creator>
  <cp:lastModifiedBy>sita</cp:lastModifiedBy>
  <cp:revision>16</cp:revision>
  <dcterms:created xsi:type="dcterms:W3CDTF">2010-08-19T11:31:57Z</dcterms:created>
  <dcterms:modified xsi:type="dcterms:W3CDTF">2010-08-19T12:55:27Z</dcterms:modified>
</cp:coreProperties>
</file>