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258" r:id="rId3"/>
    <p:sldId id="260" r:id="rId4"/>
    <p:sldId id="259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D1BB-2450-4781-AC6D-B97CC23FDD01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07DA-774B-4880-A116-2D697365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3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3C9C-749F-4B80-B745-1258D88E68CF}" type="datetime1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A70F-1CB9-4D4F-BA6D-F19999723923}" type="datetime1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B2D0-7710-4E25-8DD6-3D8EC32BF1BE}" type="datetime1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AC0-74F4-4AA3-9AC2-CA5039D592A0}" type="datetime1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C327-5B8C-4457-B318-EA27E5E83C87}" type="datetime1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EA89-A0CD-4BB9-9C1E-9E0C2A371EFB}" type="datetime1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72B1-A679-48E9-A553-6F507D1A89C6}" type="datetime1">
              <a:rPr lang="en-GB" smtClean="0"/>
              <a:t>06/03/2015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DEC5-AB29-48DE-B4AF-E94884057116}" type="datetime1">
              <a:rPr lang="en-GB" smtClean="0"/>
              <a:t>06/03/2015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3965-806B-42B8-9982-F534EDEDB2B5}" type="datetime1">
              <a:rPr lang="en-GB" smtClean="0"/>
              <a:t>06/03/2015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871F-0A41-4129-BC4A-47E4C516B416}" type="datetime1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6CB-C9E3-4204-98E7-284BDBDF081B}" type="datetime1">
              <a:rPr lang="en-GB" smtClean="0"/>
              <a:t>06/03/2015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2F49CB-923C-4677-B723-C117E1B3641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8F2B5E-5100-4560-A9CA-2FDF2AD1EA69}" type="datetime1">
              <a:rPr lang="en-GB" smtClean="0"/>
              <a:t>06/03/2015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dirty="0" smtClean="0">
                <a:solidFill>
                  <a:schemeClr val="tx1"/>
                </a:solidFill>
              </a:rPr>
              <a:t>Open Data Code Camp</a:t>
            </a:r>
            <a:endParaRPr lang="en-GB" sz="5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Group 5: </a:t>
            </a:r>
            <a:r>
              <a:rPr lang="fr-FR" dirty="0" err="1" smtClean="0"/>
              <a:t>GreenPackTage</a:t>
            </a:r>
            <a:endParaRPr lang="fr-FR" dirty="0"/>
          </a:p>
          <a:p>
            <a:r>
              <a:rPr lang="fr-FR" b="1" dirty="0" err="1" smtClean="0"/>
              <a:t>Members</a:t>
            </a:r>
            <a:r>
              <a:rPr lang="fr-FR" b="1" dirty="0" smtClean="0"/>
              <a:t>: </a:t>
            </a:r>
            <a:r>
              <a:rPr lang="fr-FR" dirty="0" err="1" smtClean="0"/>
              <a:t>Shola</a:t>
            </a:r>
            <a:r>
              <a:rPr lang="fr-FR" dirty="0" smtClean="0"/>
              <a:t>, </a:t>
            </a:r>
            <a:r>
              <a:rPr lang="fr-FR" dirty="0" err="1" smtClean="0"/>
              <a:t>Ornela</a:t>
            </a:r>
            <a:r>
              <a:rPr lang="fr-FR" dirty="0" smtClean="0"/>
              <a:t>, </a:t>
            </a:r>
            <a:r>
              <a:rPr lang="fr-FR" dirty="0" err="1" smtClean="0"/>
              <a:t>Dagnachew</a:t>
            </a:r>
            <a:r>
              <a:rPr lang="fr-FR" dirty="0" smtClean="0"/>
              <a:t>, Jonathan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066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5435600"/>
            <a:ext cx="152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5435600"/>
            <a:ext cx="152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/>
              <a:t>Problems</a:t>
            </a:r>
            <a:r>
              <a:rPr lang="fr-FR" b="1" dirty="0" smtClean="0"/>
              <a:t>:</a:t>
            </a:r>
          </a:p>
          <a:p>
            <a:pPr lvl="1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not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Internet</a:t>
            </a:r>
          </a:p>
          <a:p>
            <a:pPr lvl="1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b="1" dirty="0" smtClean="0"/>
              <a:t>Motivations: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65,300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farms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Finland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almost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private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food’s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contents</a:t>
            </a: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money and a lot of time</a:t>
            </a: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Buying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local and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fresh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local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economy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recognized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CO2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footprint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PERCCOM @ LUT March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" y="0"/>
            <a:ext cx="9144000" cy="1554480"/>
          </a:xfrm>
          <a:prstGeom prst="rect">
            <a:avLst/>
          </a:prstGeom>
        </p:spPr>
      </p:pic>
      <p:pic>
        <p:nvPicPr>
          <p:cNvPr id="1028" name="Picture 4" descr="http://thelittlegreenway.com/wp-content/uploads/2013/12/smiley-pascont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90" y="1772816"/>
            <a:ext cx="1552391" cy="15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smiley-face-thumbs-up-thank-you-smiley_with_thumbs_u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42" y="4121471"/>
            <a:ext cx="2592288" cy="15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BioFood’s</a:t>
            </a:r>
            <a:r>
              <a:rPr lang="fr-FR" b="1" dirty="0" smtClean="0"/>
              <a:t> goals:</a:t>
            </a: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Gathering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all local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one place</a:t>
            </a: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facilities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local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information</a:t>
            </a: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Showing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nearest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matching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user’s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 about CO2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footprint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rate and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feedback for a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and/or a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5435600"/>
            <a:ext cx="152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172325" cy="2162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5435600"/>
            <a:ext cx="152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0" y="3212976"/>
            <a:ext cx="596265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5435600"/>
            <a:ext cx="152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“Node Cellar”</a:t>
            </a:r>
            <a:r>
              <a:rPr lang="en-GB" b="1" dirty="0"/>
              <a:t> </a:t>
            </a:r>
            <a:r>
              <a:rPr lang="en-GB" b="1" dirty="0" smtClean="0"/>
              <a:t>is a CRUD application with: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Backbone.js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Bootstrap 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Node.js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Express</a:t>
            </a:r>
          </a:p>
          <a:p>
            <a:pPr lvl="1"/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MongoDB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b="1" dirty="0"/>
              <a:t>The application allows you </a:t>
            </a:r>
            <a:r>
              <a:rPr lang="en-GB" b="1" dirty="0" smtClean="0"/>
              <a:t>to: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rowse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a list of bio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 </a:t>
            </a:r>
          </a:p>
          <a:p>
            <a:pPr lvl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products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Update products / Delete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 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b="1" dirty="0" err="1" smtClean="0"/>
              <a:t>Constraint</a:t>
            </a:r>
            <a:r>
              <a:rPr lang="fr-FR" b="1" dirty="0" smtClean="0"/>
              <a:t>: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to time constraint it was difficult to find open data for farmers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Finland &gt; data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 gathered from several sources online to form bases for data used.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5435600"/>
            <a:ext cx="152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4480"/>
            <a:ext cx="8100392" cy="52798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49CB-923C-4677-B723-C117E1B36417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PERCCOM @ LUT March 2015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1031</TotalTime>
  <Words>169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Open Data Code Camp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Code Camp</dc:title>
  <dc:creator>Jonathan</dc:creator>
  <cp:lastModifiedBy>Jonathan</cp:lastModifiedBy>
  <cp:revision>19</cp:revision>
  <dcterms:created xsi:type="dcterms:W3CDTF">2015-03-04T13:06:14Z</dcterms:created>
  <dcterms:modified xsi:type="dcterms:W3CDTF">2015-03-06T02:13:02Z</dcterms:modified>
</cp:coreProperties>
</file>