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66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9697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8" name="Shape 8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Shape 8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66" name="Shape 8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2" name="Shape 8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73" name="Shape 8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fi-FI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a ensimmäinen logo dia">
  <p:cSld name="Aina ensimmäinen logo dia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Shape 15"/>
          <p:cNvGrpSpPr/>
          <p:nvPr/>
        </p:nvGrpSpPr>
        <p:grpSpPr>
          <a:xfrm>
            <a:off x="1331640" y="1844824"/>
            <a:ext cx="6683374" cy="2752725"/>
            <a:chOff x="0" y="0"/>
            <a:chExt cx="3000000" cy="3000000"/>
          </a:xfrm>
        </p:grpSpPr>
        <p:sp>
          <p:nvSpPr>
            <p:cNvPr id="16" name="Shape 16"/>
            <p:cNvSpPr/>
            <p:nvPr/>
          </p:nvSpPr>
          <p:spPr>
            <a:xfrm>
              <a:off x="1215675" y="1207600"/>
              <a:ext cx="285050" cy="339125"/>
            </a:xfrm>
            <a:custGeom>
              <a:avLst/>
              <a:gdLst/>
              <a:ahLst/>
              <a:cxnLst/>
              <a:rect l="0" t="0" r="0" b="0"/>
              <a:pathLst>
                <a:path w="11402" h="13565" extrusionOk="0">
                  <a:moveTo>
                    <a:pt x="9178" y="1"/>
                  </a:moveTo>
                  <a:lnTo>
                    <a:pt x="7867" y="3045"/>
                  </a:lnTo>
                  <a:lnTo>
                    <a:pt x="7240" y="4291"/>
                  </a:lnTo>
                  <a:lnTo>
                    <a:pt x="6556" y="5260"/>
                  </a:lnTo>
                  <a:lnTo>
                    <a:pt x="5872" y="6090"/>
                  </a:lnTo>
                  <a:lnTo>
                    <a:pt x="5530" y="6367"/>
                  </a:lnTo>
                  <a:lnTo>
                    <a:pt x="5188" y="6644"/>
                  </a:lnTo>
                  <a:lnTo>
                    <a:pt x="4789" y="6783"/>
                  </a:lnTo>
                  <a:lnTo>
                    <a:pt x="4447" y="6783"/>
                  </a:lnTo>
                  <a:lnTo>
                    <a:pt x="4048" y="6644"/>
                  </a:lnTo>
                  <a:lnTo>
                    <a:pt x="3649" y="6506"/>
                  </a:lnTo>
                  <a:lnTo>
                    <a:pt x="3192" y="6229"/>
                  </a:lnTo>
                  <a:lnTo>
                    <a:pt x="2793" y="5675"/>
                  </a:lnTo>
                  <a:lnTo>
                    <a:pt x="2337" y="5122"/>
                  </a:lnTo>
                  <a:lnTo>
                    <a:pt x="1881" y="4430"/>
                  </a:lnTo>
                  <a:lnTo>
                    <a:pt x="0" y="8582"/>
                  </a:lnTo>
                  <a:lnTo>
                    <a:pt x="399" y="9551"/>
                  </a:lnTo>
                  <a:lnTo>
                    <a:pt x="855" y="10381"/>
                  </a:lnTo>
                  <a:lnTo>
                    <a:pt x="1368" y="11212"/>
                  </a:lnTo>
                  <a:lnTo>
                    <a:pt x="1938" y="11904"/>
                  </a:lnTo>
                  <a:lnTo>
                    <a:pt x="2508" y="12457"/>
                  </a:lnTo>
                  <a:lnTo>
                    <a:pt x="3135" y="13011"/>
                  </a:lnTo>
                  <a:lnTo>
                    <a:pt x="3763" y="13288"/>
                  </a:lnTo>
                  <a:lnTo>
                    <a:pt x="4447" y="13565"/>
                  </a:lnTo>
                  <a:lnTo>
                    <a:pt x="5872" y="13565"/>
                  </a:lnTo>
                  <a:lnTo>
                    <a:pt x="6613" y="13149"/>
                  </a:lnTo>
                  <a:lnTo>
                    <a:pt x="7354" y="12734"/>
                  </a:lnTo>
                  <a:lnTo>
                    <a:pt x="8095" y="12042"/>
                  </a:lnTo>
                  <a:lnTo>
                    <a:pt x="8836" y="11073"/>
                  </a:lnTo>
                  <a:lnTo>
                    <a:pt x="9577" y="9827"/>
                  </a:lnTo>
                  <a:lnTo>
                    <a:pt x="10261" y="8443"/>
                  </a:lnTo>
                  <a:lnTo>
                    <a:pt x="11402" y="5814"/>
                  </a:lnTo>
                  <a:lnTo>
                    <a:pt x="9178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192850" y="0"/>
              <a:ext cx="474625" cy="1425625"/>
            </a:xfrm>
            <a:custGeom>
              <a:avLst/>
              <a:gdLst/>
              <a:ahLst/>
              <a:cxnLst/>
              <a:rect l="0" t="0" r="0" b="0"/>
              <a:pathLst>
                <a:path w="18985" h="57025" extrusionOk="0">
                  <a:moveTo>
                    <a:pt x="2053" y="0"/>
                  </a:moveTo>
                  <a:lnTo>
                    <a:pt x="1654" y="969"/>
                  </a:lnTo>
                  <a:lnTo>
                    <a:pt x="1312" y="1938"/>
                  </a:lnTo>
                  <a:lnTo>
                    <a:pt x="970" y="3183"/>
                  </a:lnTo>
                  <a:lnTo>
                    <a:pt x="685" y="4567"/>
                  </a:lnTo>
                  <a:lnTo>
                    <a:pt x="457" y="5952"/>
                  </a:lnTo>
                  <a:lnTo>
                    <a:pt x="229" y="7474"/>
                  </a:lnTo>
                  <a:lnTo>
                    <a:pt x="115" y="9135"/>
                  </a:lnTo>
                  <a:lnTo>
                    <a:pt x="1" y="10796"/>
                  </a:lnTo>
                  <a:lnTo>
                    <a:pt x="1" y="12457"/>
                  </a:lnTo>
                  <a:lnTo>
                    <a:pt x="1" y="14256"/>
                  </a:lnTo>
                  <a:lnTo>
                    <a:pt x="172" y="16055"/>
                  </a:lnTo>
                  <a:lnTo>
                    <a:pt x="343" y="17716"/>
                  </a:lnTo>
                  <a:lnTo>
                    <a:pt x="628" y="19516"/>
                  </a:lnTo>
                  <a:lnTo>
                    <a:pt x="1027" y="21315"/>
                  </a:lnTo>
                  <a:lnTo>
                    <a:pt x="1540" y="23114"/>
                  </a:lnTo>
                  <a:lnTo>
                    <a:pt x="2110" y="24775"/>
                  </a:lnTo>
                  <a:lnTo>
                    <a:pt x="14481" y="57024"/>
                  </a:lnTo>
                  <a:lnTo>
                    <a:pt x="18984" y="57024"/>
                  </a:lnTo>
                  <a:lnTo>
                    <a:pt x="15279" y="47474"/>
                  </a:lnTo>
                  <a:lnTo>
                    <a:pt x="16533" y="44567"/>
                  </a:lnTo>
                  <a:lnTo>
                    <a:pt x="14310" y="38754"/>
                  </a:lnTo>
                  <a:lnTo>
                    <a:pt x="13056" y="41661"/>
                  </a:lnTo>
                  <a:lnTo>
                    <a:pt x="4334" y="18962"/>
                  </a:lnTo>
                  <a:lnTo>
                    <a:pt x="3820" y="17439"/>
                  </a:lnTo>
                  <a:lnTo>
                    <a:pt x="3364" y="15917"/>
                  </a:lnTo>
                  <a:lnTo>
                    <a:pt x="3079" y="14256"/>
                  </a:lnTo>
                  <a:lnTo>
                    <a:pt x="2908" y="13287"/>
                  </a:lnTo>
                  <a:lnTo>
                    <a:pt x="2851" y="12457"/>
                  </a:lnTo>
                  <a:lnTo>
                    <a:pt x="2794" y="11626"/>
                  </a:lnTo>
                  <a:lnTo>
                    <a:pt x="2794" y="10657"/>
                  </a:lnTo>
                  <a:lnTo>
                    <a:pt x="2851" y="9689"/>
                  </a:lnTo>
                  <a:lnTo>
                    <a:pt x="2908" y="8720"/>
                  </a:lnTo>
                  <a:lnTo>
                    <a:pt x="3022" y="7612"/>
                  </a:lnTo>
                  <a:lnTo>
                    <a:pt x="3250" y="6644"/>
                  </a:lnTo>
                  <a:lnTo>
                    <a:pt x="3478" y="5536"/>
                  </a:lnTo>
                  <a:lnTo>
                    <a:pt x="3763" y="4429"/>
                  </a:lnTo>
                  <a:lnTo>
                    <a:pt x="2053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160075" y="384075"/>
              <a:ext cx="287925" cy="1003475"/>
            </a:xfrm>
            <a:custGeom>
              <a:avLst/>
              <a:gdLst/>
              <a:ahLst/>
              <a:cxnLst/>
              <a:rect l="0" t="0" r="0" b="0"/>
              <a:pathLst>
                <a:path w="11517" h="40139" extrusionOk="0">
                  <a:moveTo>
                    <a:pt x="9293" y="0"/>
                  </a:moveTo>
                  <a:lnTo>
                    <a:pt x="2509" y="15364"/>
                  </a:lnTo>
                  <a:lnTo>
                    <a:pt x="1882" y="17025"/>
                  </a:lnTo>
                  <a:lnTo>
                    <a:pt x="1312" y="18685"/>
                  </a:lnTo>
                  <a:lnTo>
                    <a:pt x="856" y="20346"/>
                  </a:lnTo>
                  <a:lnTo>
                    <a:pt x="514" y="22146"/>
                  </a:lnTo>
                  <a:lnTo>
                    <a:pt x="286" y="23807"/>
                  </a:lnTo>
                  <a:lnTo>
                    <a:pt x="115" y="25606"/>
                  </a:lnTo>
                  <a:lnTo>
                    <a:pt x="1" y="27267"/>
                  </a:lnTo>
                  <a:lnTo>
                    <a:pt x="1" y="29066"/>
                  </a:lnTo>
                  <a:lnTo>
                    <a:pt x="58" y="30727"/>
                  </a:lnTo>
                  <a:lnTo>
                    <a:pt x="115" y="32388"/>
                  </a:lnTo>
                  <a:lnTo>
                    <a:pt x="286" y="33910"/>
                  </a:lnTo>
                  <a:lnTo>
                    <a:pt x="514" y="35294"/>
                  </a:lnTo>
                  <a:lnTo>
                    <a:pt x="742" y="36679"/>
                  </a:lnTo>
                  <a:lnTo>
                    <a:pt x="1027" y="37924"/>
                  </a:lnTo>
                  <a:lnTo>
                    <a:pt x="1369" y="39170"/>
                  </a:lnTo>
                  <a:lnTo>
                    <a:pt x="1711" y="40139"/>
                  </a:lnTo>
                  <a:lnTo>
                    <a:pt x="3592" y="35986"/>
                  </a:lnTo>
                  <a:lnTo>
                    <a:pt x="3307" y="34879"/>
                  </a:lnTo>
                  <a:lnTo>
                    <a:pt x="3079" y="33634"/>
                  </a:lnTo>
                  <a:lnTo>
                    <a:pt x="2908" y="32665"/>
                  </a:lnTo>
                  <a:lnTo>
                    <a:pt x="2851" y="31557"/>
                  </a:lnTo>
                  <a:lnTo>
                    <a:pt x="2794" y="30589"/>
                  </a:lnTo>
                  <a:lnTo>
                    <a:pt x="2794" y="29620"/>
                  </a:lnTo>
                  <a:lnTo>
                    <a:pt x="2794" y="28651"/>
                  </a:lnTo>
                  <a:lnTo>
                    <a:pt x="2851" y="27820"/>
                  </a:lnTo>
                  <a:lnTo>
                    <a:pt x="2965" y="26990"/>
                  </a:lnTo>
                  <a:lnTo>
                    <a:pt x="3136" y="26159"/>
                  </a:lnTo>
                  <a:lnTo>
                    <a:pt x="3535" y="24499"/>
                  </a:lnTo>
                  <a:lnTo>
                    <a:pt x="3991" y="22976"/>
                  </a:lnTo>
                  <a:lnTo>
                    <a:pt x="4561" y="21592"/>
                  </a:lnTo>
                  <a:lnTo>
                    <a:pt x="11516" y="5813"/>
                  </a:lnTo>
                  <a:lnTo>
                    <a:pt x="9293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133000" y="2567450"/>
              <a:ext cx="92675" cy="325300"/>
            </a:xfrm>
            <a:custGeom>
              <a:avLst/>
              <a:gdLst/>
              <a:ahLst/>
              <a:cxnLst/>
              <a:rect l="0" t="0" r="0" b="0"/>
              <a:pathLst>
                <a:path w="3707" h="13012" extrusionOk="0">
                  <a:moveTo>
                    <a:pt x="1" y="1"/>
                  </a:moveTo>
                  <a:lnTo>
                    <a:pt x="1" y="8305"/>
                  </a:lnTo>
                  <a:lnTo>
                    <a:pt x="1" y="9413"/>
                  </a:lnTo>
                  <a:lnTo>
                    <a:pt x="115" y="10520"/>
                  </a:lnTo>
                  <a:lnTo>
                    <a:pt x="343" y="11350"/>
                  </a:lnTo>
                  <a:lnTo>
                    <a:pt x="571" y="12042"/>
                  </a:lnTo>
                  <a:lnTo>
                    <a:pt x="856" y="12458"/>
                  </a:lnTo>
                  <a:lnTo>
                    <a:pt x="1141" y="12735"/>
                  </a:lnTo>
                  <a:lnTo>
                    <a:pt x="1483" y="13011"/>
                  </a:lnTo>
                  <a:lnTo>
                    <a:pt x="2224" y="13011"/>
                  </a:lnTo>
                  <a:lnTo>
                    <a:pt x="2509" y="12735"/>
                  </a:lnTo>
                  <a:lnTo>
                    <a:pt x="2851" y="12458"/>
                  </a:lnTo>
                  <a:lnTo>
                    <a:pt x="3079" y="12042"/>
                  </a:lnTo>
                  <a:lnTo>
                    <a:pt x="3364" y="11350"/>
                  </a:lnTo>
                  <a:lnTo>
                    <a:pt x="3535" y="10520"/>
                  </a:lnTo>
                  <a:lnTo>
                    <a:pt x="3649" y="9413"/>
                  </a:lnTo>
                  <a:lnTo>
                    <a:pt x="3706" y="8305"/>
                  </a:lnTo>
                  <a:lnTo>
                    <a:pt x="3706" y="1"/>
                  </a:lnTo>
                  <a:lnTo>
                    <a:pt x="3079" y="1"/>
                  </a:lnTo>
                  <a:lnTo>
                    <a:pt x="3079" y="8305"/>
                  </a:lnTo>
                  <a:lnTo>
                    <a:pt x="3022" y="9136"/>
                  </a:lnTo>
                  <a:lnTo>
                    <a:pt x="2965" y="9966"/>
                  </a:lnTo>
                  <a:lnTo>
                    <a:pt x="2851" y="10520"/>
                  </a:lnTo>
                  <a:lnTo>
                    <a:pt x="2623" y="11074"/>
                  </a:lnTo>
                  <a:lnTo>
                    <a:pt x="2509" y="11350"/>
                  </a:lnTo>
                  <a:lnTo>
                    <a:pt x="2281" y="11489"/>
                  </a:lnTo>
                  <a:lnTo>
                    <a:pt x="2110" y="11627"/>
                  </a:lnTo>
                  <a:lnTo>
                    <a:pt x="1825" y="11766"/>
                  </a:lnTo>
                  <a:lnTo>
                    <a:pt x="1597" y="11627"/>
                  </a:lnTo>
                  <a:lnTo>
                    <a:pt x="1369" y="11489"/>
                  </a:lnTo>
                  <a:lnTo>
                    <a:pt x="1198" y="11350"/>
                  </a:lnTo>
                  <a:lnTo>
                    <a:pt x="1027" y="10935"/>
                  </a:lnTo>
                  <a:lnTo>
                    <a:pt x="856" y="10520"/>
                  </a:lnTo>
                  <a:lnTo>
                    <a:pt x="742" y="9828"/>
                  </a:lnTo>
                  <a:lnTo>
                    <a:pt x="628" y="9136"/>
                  </a:lnTo>
                  <a:lnTo>
                    <a:pt x="628" y="8305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251300" y="2664350"/>
              <a:ext cx="71275" cy="224925"/>
            </a:xfrm>
            <a:custGeom>
              <a:avLst/>
              <a:gdLst/>
              <a:ahLst/>
              <a:cxnLst/>
              <a:rect l="0" t="0" r="0" b="0"/>
              <a:pathLst>
                <a:path w="2851" h="8997" extrusionOk="0">
                  <a:moveTo>
                    <a:pt x="1653" y="0"/>
                  </a:moveTo>
                  <a:lnTo>
                    <a:pt x="1368" y="139"/>
                  </a:lnTo>
                  <a:lnTo>
                    <a:pt x="1140" y="277"/>
                  </a:lnTo>
                  <a:lnTo>
                    <a:pt x="855" y="554"/>
                  </a:lnTo>
                  <a:lnTo>
                    <a:pt x="627" y="969"/>
                  </a:lnTo>
                  <a:lnTo>
                    <a:pt x="627" y="139"/>
                  </a:lnTo>
                  <a:lnTo>
                    <a:pt x="0" y="139"/>
                  </a:lnTo>
                  <a:lnTo>
                    <a:pt x="0" y="8997"/>
                  </a:lnTo>
                  <a:lnTo>
                    <a:pt x="627" y="8997"/>
                  </a:lnTo>
                  <a:lnTo>
                    <a:pt x="627" y="2492"/>
                  </a:lnTo>
                  <a:lnTo>
                    <a:pt x="855" y="2077"/>
                  </a:lnTo>
                  <a:lnTo>
                    <a:pt x="1083" y="1661"/>
                  </a:lnTo>
                  <a:lnTo>
                    <a:pt x="1311" y="1384"/>
                  </a:lnTo>
                  <a:lnTo>
                    <a:pt x="1596" y="1384"/>
                  </a:lnTo>
                  <a:lnTo>
                    <a:pt x="1881" y="1523"/>
                  </a:lnTo>
                  <a:lnTo>
                    <a:pt x="1996" y="1661"/>
                  </a:lnTo>
                  <a:lnTo>
                    <a:pt x="2110" y="1938"/>
                  </a:lnTo>
                  <a:lnTo>
                    <a:pt x="2167" y="2492"/>
                  </a:lnTo>
                  <a:lnTo>
                    <a:pt x="2224" y="3322"/>
                  </a:lnTo>
                  <a:lnTo>
                    <a:pt x="2224" y="8997"/>
                  </a:lnTo>
                  <a:lnTo>
                    <a:pt x="2851" y="8997"/>
                  </a:lnTo>
                  <a:lnTo>
                    <a:pt x="2851" y="3322"/>
                  </a:lnTo>
                  <a:lnTo>
                    <a:pt x="2794" y="2492"/>
                  </a:lnTo>
                  <a:lnTo>
                    <a:pt x="2737" y="1661"/>
                  </a:lnTo>
                  <a:lnTo>
                    <a:pt x="2623" y="1108"/>
                  </a:lnTo>
                  <a:lnTo>
                    <a:pt x="2452" y="692"/>
                  </a:lnTo>
                  <a:lnTo>
                    <a:pt x="2338" y="416"/>
                  </a:lnTo>
                  <a:lnTo>
                    <a:pt x="2110" y="139"/>
                  </a:lnTo>
                  <a:lnTo>
                    <a:pt x="1881" y="139"/>
                  </a:lnTo>
                  <a:lnTo>
                    <a:pt x="1653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343925" y="2588225"/>
              <a:ext cx="37075" cy="301050"/>
            </a:xfrm>
            <a:custGeom>
              <a:avLst/>
              <a:gdLst/>
              <a:ahLst/>
              <a:cxnLst/>
              <a:rect l="0" t="0" r="0" b="0"/>
              <a:pathLst>
                <a:path w="1483" h="12042" extrusionOk="0">
                  <a:moveTo>
                    <a:pt x="571" y="0"/>
                  </a:moveTo>
                  <a:lnTo>
                    <a:pt x="457" y="277"/>
                  </a:lnTo>
                  <a:lnTo>
                    <a:pt x="400" y="554"/>
                  </a:lnTo>
                  <a:lnTo>
                    <a:pt x="343" y="969"/>
                  </a:lnTo>
                  <a:lnTo>
                    <a:pt x="400" y="1246"/>
                  </a:lnTo>
                  <a:lnTo>
                    <a:pt x="457" y="1661"/>
                  </a:lnTo>
                  <a:lnTo>
                    <a:pt x="571" y="1800"/>
                  </a:lnTo>
                  <a:lnTo>
                    <a:pt x="742" y="1938"/>
                  </a:lnTo>
                  <a:lnTo>
                    <a:pt x="913" y="1800"/>
                  </a:lnTo>
                  <a:lnTo>
                    <a:pt x="1027" y="1661"/>
                  </a:lnTo>
                  <a:lnTo>
                    <a:pt x="1084" y="1246"/>
                  </a:lnTo>
                  <a:lnTo>
                    <a:pt x="1141" y="969"/>
                  </a:lnTo>
                  <a:lnTo>
                    <a:pt x="1084" y="554"/>
                  </a:lnTo>
                  <a:lnTo>
                    <a:pt x="1027" y="277"/>
                  </a:lnTo>
                  <a:lnTo>
                    <a:pt x="913" y="0"/>
                  </a:lnTo>
                  <a:close/>
                  <a:moveTo>
                    <a:pt x="400" y="3184"/>
                  </a:moveTo>
                  <a:lnTo>
                    <a:pt x="400" y="10935"/>
                  </a:lnTo>
                  <a:lnTo>
                    <a:pt x="1" y="10935"/>
                  </a:lnTo>
                  <a:lnTo>
                    <a:pt x="1" y="12042"/>
                  </a:lnTo>
                  <a:lnTo>
                    <a:pt x="1483" y="12042"/>
                  </a:lnTo>
                  <a:lnTo>
                    <a:pt x="1483" y="10935"/>
                  </a:lnTo>
                  <a:lnTo>
                    <a:pt x="1084" y="10935"/>
                  </a:lnTo>
                  <a:lnTo>
                    <a:pt x="1084" y="3184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393800" y="2667800"/>
              <a:ext cx="79850" cy="221475"/>
            </a:xfrm>
            <a:custGeom>
              <a:avLst/>
              <a:gdLst/>
              <a:ahLst/>
              <a:cxnLst/>
              <a:rect l="0" t="0" r="0" b="0"/>
              <a:pathLst>
                <a:path w="3194" h="8859" extrusionOk="0">
                  <a:moveTo>
                    <a:pt x="1" y="1"/>
                  </a:moveTo>
                  <a:lnTo>
                    <a:pt x="1255" y="8859"/>
                  </a:lnTo>
                  <a:lnTo>
                    <a:pt x="1882" y="8859"/>
                  </a:lnTo>
                  <a:lnTo>
                    <a:pt x="3193" y="1"/>
                  </a:lnTo>
                  <a:lnTo>
                    <a:pt x="2509" y="1"/>
                  </a:lnTo>
                  <a:lnTo>
                    <a:pt x="1711" y="6091"/>
                  </a:lnTo>
                  <a:lnTo>
                    <a:pt x="1597" y="7060"/>
                  </a:lnTo>
                  <a:lnTo>
                    <a:pt x="1483" y="6091"/>
                  </a:lnTo>
                  <a:lnTo>
                    <a:pt x="685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485025" y="2664350"/>
              <a:ext cx="71275" cy="228400"/>
            </a:xfrm>
            <a:custGeom>
              <a:avLst/>
              <a:gdLst/>
              <a:ahLst/>
              <a:cxnLst/>
              <a:rect l="0" t="0" r="0" b="0"/>
              <a:pathLst>
                <a:path w="2851" h="9136" extrusionOk="0">
                  <a:moveTo>
                    <a:pt x="1654" y="1384"/>
                  </a:moveTo>
                  <a:lnTo>
                    <a:pt x="1825" y="1523"/>
                  </a:lnTo>
                  <a:lnTo>
                    <a:pt x="1939" y="1661"/>
                  </a:lnTo>
                  <a:lnTo>
                    <a:pt x="1996" y="1938"/>
                  </a:lnTo>
                  <a:lnTo>
                    <a:pt x="2167" y="2769"/>
                  </a:lnTo>
                  <a:lnTo>
                    <a:pt x="2224" y="3876"/>
                  </a:lnTo>
                  <a:lnTo>
                    <a:pt x="685" y="3876"/>
                  </a:lnTo>
                  <a:lnTo>
                    <a:pt x="799" y="2769"/>
                  </a:lnTo>
                  <a:lnTo>
                    <a:pt x="970" y="1938"/>
                  </a:lnTo>
                  <a:lnTo>
                    <a:pt x="1084" y="1661"/>
                  </a:lnTo>
                  <a:lnTo>
                    <a:pt x="1198" y="1523"/>
                  </a:lnTo>
                  <a:lnTo>
                    <a:pt x="1369" y="1384"/>
                  </a:lnTo>
                  <a:close/>
                  <a:moveTo>
                    <a:pt x="1540" y="0"/>
                  </a:moveTo>
                  <a:lnTo>
                    <a:pt x="1198" y="139"/>
                  </a:lnTo>
                  <a:lnTo>
                    <a:pt x="913" y="277"/>
                  </a:lnTo>
                  <a:lnTo>
                    <a:pt x="685" y="692"/>
                  </a:lnTo>
                  <a:lnTo>
                    <a:pt x="456" y="1108"/>
                  </a:lnTo>
                  <a:lnTo>
                    <a:pt x="285" y="1800"/>
                  </a:lnTo>
                  <a:lnTo>
                    <a:pt x="114" y="2630"/>
                  </a:lnTo>
                  <a:lnTo>
                    <a:pt x="57" y="3599"/>
                  </a:lnTo>
                  <a:lnTo>
                    <a:pt x="0" y="4706"/>
                  </a:lnTo>
                  <a:lnTo>
                    <a:pt x="57" y="5675"/>
                  </a:lnTo>
                  <a:lnTo>
                    <a:pt x="171" y="6644"/>
                  </a:lnTo>
                  <a:lnTo>
                    <a:pt x="285" y="7474"/>
                  </a:lnTo>
                  <a:lnTo>
                    <a:pt x="513" y="8166"/>
                  </a:lnTo>
                  <a:lnTo>
                    <a:pt x="742" y="8582"/>
                  </a:lnTo>
                  <a:lnTo>
                    <a:pt x="1027" y="8859"/>
                  </a:lnTo>
                  <a:lnTo>
                    <a:pt x="1312" y="9135"/>
                  </a:lnTo>
                  <a:lnTo>
                    <a:pt x="1996" y="9135"/>
                  </a:lnTo>
                  <a:lnTo>
                    <a:pt x="2281" y="8859"/>
                  </a:lnTo>
                  <a:lnTo>
                    <a:pt x="2566" y="8305"/>
                  </a:lnTo>
                  <a:lnTo>
                    <a:pt x="2794" y="7751"/>
                  </a:lnTo>
                  <a:lnTo>
                    <a:pt x="2452" y="6921"/>
                  </a:lnTo>
                  <a:lnTo>
                    <a:pt x="2281" y="7336"/>
                  </a:lnTo>
                  <a:lnTo>
                    <a:pt x="2110" y="7613"/>
                  </a:lnTo>
                  <a:lnTo>
                    <a:pt x="1882" y="7751"/>
                  </a:lnTo>
                  <a:lnTo>
                    <a:pt x="1654" y="7890"/>
                  </a:lnTo>
                  <a:lnTo>
                    <a:pt x="1426" y="7751"/>
                  </a:lnTo>
                  <a:lnTo>
                    <a:pt x="1255" y="7613"/>
                  </a:lnTo>
                  <a:lnTo>
                    <a:pt x="1084" y="7474"/>
                  </a:lnTo>
                  <a:lnTo>
                    <a:pt x="970" y="7198"/>
                  </a:lnTo>
                  <a:lnTo>
                    <a:pt x="856" y="6782"/>
                  </a:lnTo>
                  <a:lnTo>
                    <a:pt x="799" y="6229"/>
                  </a:lnTo>
                  <a:lnTo>
                    <a:pt x="742" y="5675"/>
                  </a:lnTo>
                  <a:lnTo>
                    <a:pt x="685" y="4983"/>
                  </a:lnTo>
                  <a:lnTo>
                    <a:pt x="2851" y="4983"/>
                  </a:lnTo>
                  <a:lnTo>
                    <a:pt x="2851" y="4153"/>
                  </a:lnTo>
                  <a:lnTo>
                    <a:pt x="2851" y="3184"/>
                  </a:lnTo>
                  <a:lnTo>
                    <a:pt x="2794" y="2353"/>
                  </a:lnTo>
                  <a:lnTo>
                    <a:pt x="2623" y="1661"/>
                  </a:lnTo>
                  <a:lnTo>
                    <a:pt x="2452" y="969"/>
                  </a:lnTo>
                  <a:lnTo>
                    <a:pt x="2281" y="554"/>
                  </a:lnTo>
                  <a:lnTo>
                    <a:pt x="2053" y="277"/>
                  </a:lnTo>
                  <a:lnTo>
                    <a:pt x="1825" y="139"/>
                  </a:lnTo>
                  <a:lnTo>
                    <a:pt x="1540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1574800" y="2664350"/>
              <a:ext cx="59900" cy="224925"/>
            </a:xfrm>
            <a:custGeom>
              <a:avLst/>
              <a:gdLst/>
              <a:ahLst/>
              <a:cxnLst/>
              <a:rect l="0" t="0" r="0" b="0"/>
              <a:pathLst>
                <a:path w="2396" h="8997" extrusionOk="0">
                  <a:moveTo>
                    <a:pt x="1711" y="0"/>
                  </a:moveTo>
                  <a:lnTo>
                    <a:pt x="1540" y="139"/>
                  </a:lnTo>
                  <a:lnTo>
                    <a:pt x="1312" y="277"/>
                  </a:lnTo>
                  <a:lnTo>
                    <a:pt x="1141" y="416"/>
                  </a:lnTo>
                  <a:lnTo>
                    <a:pt x="970" y="831"/>
                  </a:lnTo>
                  <a:lnTo>
                    <a:pt x="970" y="139"/>
                  </a:lnTo>
                  <a:lnTo>
                    <a:pt x="343" y="139"/>
                  </a:lnTo>
                  <a:lnTo>
                    <a:pt x="343" y="7890"/>
                  </a:lnTo>
                  <a:lnTo>
                    <a:pt x="1" y="7890"/>
                  </a:lnTo>
                  <a:lnTo>
                    <a:pt x="1" y="8997"/>
                  </a:lnTo>
                  <a:lnTo>
                    <a:pt x="1483" y="8997"/>
                  </a:lnTo>
                  <a:lnTo>
                    <a:pt x="1483" y="7890"/>
                  </a:lnTo>
                  <a:lnTo>
                    <a:pt x="970" y="7890"/>
                  </a:lnTo>
                  <a:lnTo>
                    <a:pt x="970" y="2353"/>
                  </a:lnTo>
                  <a:lnTo>
                    <a:pt x="1141" y="1938"/>
                  </a:lnTo>
                  <a:lnTo>
                    <a:pt x="1312" y="1661"/>
                  </a:lnTo>
                  <a:lnTo>
                    <a:pt x="1483" y="1384"/>
                  </a:lnTo>
                  <a:lnTo>
                    <a:pt x="1654" y="1384"/>
                  </a:lnTo>
                  <a:lnTo>
                    <a:pt x="1882" y="1523"/>
                  </a:lnTo>
                  <a:lnTo>
                    <a:pt x="2110" y="1661"/>
                  </a:lnTo>
                  <a:lnTo>
                    <a:pt x="2395" y="554"/>
                  </a:lnTo>
                  <a:lnTo>
                    <a:pt x="2053" y="139"/>
                  </a:lnTo>
                  <a:lnTo>
                    <a:pt x="1711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1643225" y="2664350"/>
              <a:ext cx="62725" cy="228400"/>
            </a:xfrm>
            <a:custGeom>
              <a:avLst/>
              <a:gdLst/>
              <a:ahLst/>
              <a:cxnLst/>
              <a:rect l="0" t="0" r="0" b="0"/>
              <a:pathLst>
                <a:path w="2509" h="9136" extrusionOk="0">
                  <a:moveTo>
                    <a:pt x="1311" y="0"/>
                  </a:moveTo>
                  <a:lnTo>
                    <a:pt x="855" y="139"/>
                  </a:lnTo>
                  <a:lnTo>
                    <a:pt x="627" y="416"/>
                  </a:lnTo>
                  <a:lnTo>
                    <a:pt x="456" y="554"/>
                  </a:lnTo>
                  <a:lnTo>
                    <a:pt x="285" y="969"/>
                  </a:lnTo>
                  <a:lnTo>
                    <a:pt x="171" y="1384"/>
                  </a:lnTo>
                  <a:lnTo>
                    <a:pt x="114" y="1938"/>
                  </a:lnTo>
                  <a:lnTo>
                    <a:pt x="114" y="2492"/>
                  </a:lnTo>
                  <a:lnTo>
                    <a:pt x="114" y="2907"/>
                  </a:lnTo>
                  <a:lnTo>
                    <a:pt x="171" y="3322"/>
                  </a:lnTo>
                  <a:lnTo>
                    <a:pt x="285" y="3737"/>
                  </a:lnTo>
                  <a:lnTo>
                    <a:pt x="456" y="4153"/>
                  </a:lnTo>
                  <a:lnTo>
                    <a:pt x="684" y="4568"/>
                  </a:lnTo>
                  <a:lnTo>
                    <a:pt x="1083" y="4983"/>
                  </a:lnTo>
                  <a:lnTo>
                    <a:pt x="1596" y="5814"/>
                  </a:lnTo>
                  <a:lnTo>
                    <a:pt x="1767" y="6229"/>
                  </a:lnTo>
                  <a:lnTo>
                    <a:pt x="1824" y="6782"/>
                  </a:lnTo>
                  <a:lnTo>
                    <a:pt x="1767" y="7198"/>
                  </a:lnTo>
                  <a:lnTo>
                    <a:pt x="1653" y="7613"/>
                  </a:lnTo>
                  <a:lnTo>
                    <a:pt x="1482" y="7751"/>
                  </a:lnTo>
                  <a:lnTo>
                    <a:pt x="1197" y="7890"/>
                  </a:lnTo>
                  <a:lnTo>
                    <a:pt x="969" y="7751"/>
                  </a:lnTo>
                  <a:lnTo>
                    <a:pt x="741" y="7613"/>
                  </a:lnTo>
                  <a:lnTo>
                    <a:pt x="342" y="7059"/>
                  </a:lnTo>
                  <a:lnTo>
                    <a:pt x="0" y="8166"/>
                  </a:lnTo>
                  <a:lnTo>
                    <a:pt x="285" y="8582"/>
                  </a:lnTo>
                  <a:lnTo>
                    <a:pt x="513" y="8859"/>
                  </a:lnTo>
                  <a:lnTo>
                    <a:pt x="855" y="9135"/>
                  </a:lnTo>
                  <a:lnTo>
                    <a:pt x="1197" y="9135"/>
                  </a:lnTo>
                  <a:lnTo>
                    <a:pt x="1710" y="8997"/>
                  </a:lnTo>
                  <a:lnTo>
                    <a:pt x="1881" y="8859"/>
                  </a:lnTo>
                  <a:lnTo>
                    <a:pt x="2109" y="8582"/>
                  </a:lnTo>
                  <a:lnTo>
                    <a:pt x="2281" y="8305"/>
                  </a:lnTo>
                  <a:lnTo>
                    <a:pt x="2395" y="7751"/>
                  </a:lnTo>
                  <a:lnTo>
                    <a:pt x="2452" y="7336"/>
                  </a:lnTo>
                  <a:lnTo>
                    <a:pt x="2509" y="6782"/>
                  </a:lnTo>
                  <a:lnTo>
                    <a:pt x="2452" y="6229"/>
                  </a:lnTo>
                  <a:lnTo>
                    <a:pt x="2395" y="5814"/>
                  </a:lnTo>
                  <a:lnTo>
                    <a:pt x="2281" y="5398"/>
                  </a:lnTo>
                  <a:lnTo>
                    <a:pt x="2166" y="4983"/>
                  </a:lnTo>
                  <a:lnTo>
                    <a:pt x="1881" y="4568"/>
                  </a:lnTo>
                  <a:lnTo>
                    <a:pt x="1482" y="4014"/>
                  </a:lnTo>
                  <a:lnTo>
                    <a:pt x="969" y="3184"/>
                  </a:lnTo>
                  <a:lnTo>
                    <a:pt x="798" y="2769"/>
                  </a:lnTo>
                  <a:lnTo>
                    <a:pt x="741" y="2353"/>
                  </a:lnTo>
                  <a:lnTo>
                    <a:pt x="798" y="1938"/>
                  </a:lnTo>
                  <a:lnTo>
                    <a:pt x="969" y="1523"/>
                  </a:lnTo>
                  <a:lnTo>
                    <a:pt x="1140" y="1384"/>
                  </a:lnTo>
                  <a:lnTo>
                    <a:pt x="1596" y="1384"/>
                  </a:lnTo>
                  <a:lnTo>
                    <a:pt x="1767" y="1523"/>
                  </a:lnTo>
                  <a:lnTo>
                    <a:pt x="2166" y="1938"/>
                  </a:lnTo>
                  <a:lnTo>
                    <a:pt x="2395" y="831"/>
                  </a:lnTo>
                  <a:lnTo>
                    <a:pt x="2166" y="416"/>
                  </a:lnTo>
                  <a:lnTo>
                    <a:pt x="1881" y="277"/>
                  </a:lnTo>
                  <a:lnTo>
                    <a:pt x="1596" y="139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1723025" y="2588225"/>
              <a:ext cx="37075" cy="301050"/>
            </a:xfrm>
            <a:custGeom>
              <a:avLst/>
              <a:gdLst/>
              <a:ahLst/>
              <a:cxnLst/>
              <a:rect l="0" t="0" r="0" b="0"/>
              <a:pathLst>
                <a:path w="1483" h="12042" extrusionOk="0">
                  <a:moveTo>
                    <a:pt x="571" y="0"/>
                  </a:moveTo>
                  <a:lnTo>
                    <a:pt x="457" y="277"/>
                  </a:lnTo>
                  <a:lnTo>
                    <a:pt x="343" y="554"/>
                  </a:lnTo>
                  <a:lnTo>
                    <a:pt x="343" y="969"/>
                  </a:lnTo>
                  <a:lnTo>
                    <a:pt x="343" y="1246"/>
                  </a:lnTo>
                  <a:lnTo>
                    <a:pt x="457" y="1661"/>
                  </a:lnTo>
                  <a:lnTo>
                    <a:pt x="571" y="1800"/>
                  </a:lnTo>
                  <a:lnTo>
                    <a:pt x="742" y="1938"/>
                  </a:lnTo>
                  <a:lnTo>
                    <a:pt x="856" y="1800"/>
                  </a:lnTo>
                  <a:lnTo>
                    <a:pt x="970" y="1661"/>
                  </a:lnTo>
                  <a:lnTo>
                    <a:pt x="1084" y="1246"/>
                  </a:lnTo>
                  <a:lnTo>
                    <a:pt x="1084" y="969"/>
                  </a:lnTo>
                  <a:lnTo>
                    <a:pt x="1084" y="554"/>
                  </a:lnTo>
                  <a:lnTo>
                    <a:pt x="1027" y="277"/>
                  </a:lnTo>
                  <a:lnTo>
                    <a:pt x="856" y="0"/>
                  </a:lnTo>
                  <a:close/>
                  <a:moveTo>
                    <a:pt x="400" y="3184"/>
                  </a:moveTo>
                  <a:lnTo>
                    <a:pt x="400" y="10935"/>
                  </a:lnTo>
                  <a:lnTo>
                    <a:pt x="1" y="10935"/>
                  </a:lnTo>
                  <a:lnTo>
                    <a:pt x="1" y="12042"/>
                  </a:lnTo>
                  <a:lnTo>
                    <a:pt x="1483" y="12042"/>
                  </a:lnTo>
                  <a:lnTo>
                    <a:pt x="1483" y="10935"/>
                  </a:lnTo>
                  <a:lnTo>
                    <a:pt x="1027" y="10935"/>
                  </a:lnTo>
                  <a:lnTo>
                    <a:pt x="1027" y="3184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1774325" y="2619375"/>
              <a:ext cx="44225" cy="273375"/>
            </a:xfrm>
            <a:custGeom>
              <a:avLst/>
              <a:gdLst/>
              <a:ahLst/>
              <a:cxnLst/>
              <a:rect l="0" t="0" r="0" b="0"/>
              <a:pathLst>
                <a:path w="1769" h="10935" extrusionOk="0">
                  <a:moveTo>
                    <a:pt x="457" y="0"/>
                  </a:moveTo>
                  <a:lnTo>
                    <a:pt x="457" y="1938"/>
                  </a:lnTo>
                  <a:lnTo>
                    <a:pt x="1" y="1938"/>
                  </a:lnTo>
                  <a:lnTo>
                    <a:pt x="1" y="3183"/>
                  </a:lnTo>
                  <a:lnTo>
                    <a:pt x="457" y="3183"/>
                  </a:lnTo>
                  <a:lnTo>
                    <a:pt x="457" y="8166"/>
                  </a:lnTo>
                  <a:lnTo>
                    <a:pt x="514" y="8858"/>
                  </a:lnTo>
                  <a:lnTo>
                    <a:pt x="571" y="9412"/>
                  </a:lnTo>
                  <a:lnTo>
                    <a:pt x="685" y="9965"/>
                  </a:lnTo>
                  <a:lnTo>
                    <a:pt x="856" y="10242"/>
                  </a:lnTo>
                  <a:lnTo>
                    <a:pt x="1084" y="10658"/>
                  </a:lnTo>
                  <a:lnTo>
                    <a:pt x="1255" y="10796"/>
                  </a:lnTo>
                  <a:lnTo>
                    <a:pt x="1483" y="10934"/>
                  </a:lnTo>
                  <a:lnTo>
                    <a:pt x="1768" y="10934"/>
                  </a:lnTo>
                  <a:lnTo>
                    <a:pt x="1768" y="9689"/>
                  </a:lnTo>
                  <a:lnTo>
                    <a:pt x="1483" y="9550"/>
                  </a:lnTo>
                  <a:lnTo>
                    <a:pt x="1255" y="9273"/>
                  </a:lnTo>
                  <a:lnTo>
                    <a:pt x="1141" y="8720"/>
                  </a:lnTo>
                  <a:lnTo>
                    <a:pt x="1141" y="8166"/>
                  </a:lnTo>
                  <a:lnTo>
                    <a:pt x="1141" y="3183"/>
                  </a:lnTo>
                  <a:lnTo>
                    <a:pt x="1768" y="3183"/>
                  </a:lnTo>
                  <a:lnTo>
                    <a:pt x="1768" y="1938"/>
                  </a:lnTo>
                  <a:lnTo>
                    <a:pt x="1141" y="1938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1835625" y="2667800"/>
              <a:ext cx="76975" cy="328750"/>
            </a:xfrm>
            <a:custGeom>
              <a:avLst/>
              <a:gdLst/>
              <a:ahLst/>
              <a:cxnLst/>
              <a:rect l="0" t="0" r="0" b="0"/>
              <a:pathLst>
                <a:path w="3079" h="13150" extrusionOk="0">
                  <a:moveTo>
                    <a:pt x="0" y="1"/>
                  </a:moveTo>
                  <a:lnTo>
                    <a:pt x="1197" y="8997"/>
                  </a:lnTo>
                  <a:lnTo>
                    <a:pt x="1140" y="9551"/>
                  </a:lnTo>
                  <a:lnTo>
                    <a:pt x="912" y="10520"/>
                  </a:lnTo>
                  <a:lnTo>
                    <a:pt x="741" y="11212"/>
                  </a:lnTo>
                  <a:lnTo>
                    <a:pt x="570" y="11489"/>
                  </a:lnTo>
                  <a:lnTo>
                    <a:pt x="399" y="11766"/>
                  </a:lnTo>
                  <a:lnTo>
                    <a:pt x="57" y="11904"/>
                  </a:lnTo>
                  <a:lnTo>
                    <a:pt x="114" y="13150"/>
                  </a:lnTo>
                  <a:lnTo>
                    <a:pt x="399" y="13011"/>
                  </a:lnTo>
                  <a:lnTo>
                    <a:pt x="684" y="12873"/>
                  </a:lnTo>
                  <a:lnTo>
                    <a:pt x="912" y="12458"/>
                  </a:lnTo>
                  <a:lnTo>
                    <a:pt x="1140" y="12042"/>
                  </a:lnTo>
                  <a:lnTo>
                    <a:pt x="1311" y="11627"/>
                  </a:lnTo>
                  <a:lnTo>
                    <a:pt x="1482" y="11073"/>
                  </a:lnTo>
                  <a:lnTo>
                    <a:pt x="1710" y="9689"/>
                  </a:lnTo>
                  <a:lnTo>
                    <a:pt x="3079" y="1"/>
                  </a:lnTo>
                  <a:lnTo>
                    <a:pt x="2394" y="1"/>
                  </a:lnTo>
                  <a:lnTo>
                    <a:pt x="1539" y="7060"/>
                  </a:lnTo>
                  <a:lnTo>
                    <a:pt x="68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1958175" y="2664350"/>
              <a:ext cx="74150" cy="228400"/>
            </a:xfrm>
            <a:custGeom>
              <a:avLst/>
              <a:gdLst/>
              <a:ahLst/>
              <a:cxnLst/>
              <a:rect l="0" t="0" r="0" b="0"/>
              <a:pathLst>
                <a:path w="2966" h="9136" extrusionOk="0">
                  <a:moveTo>
                    <a:pt x="1483" y="1246"/>
                  </a:moveTo>
                  <a:lnTo>
                    <a:pt x="1711" y="1384"/>
                  </a:lnTo>
                  <a:lnTo>
                    <a:pt x="1882" y="1523"/>
                  </a:lnTo>
                  <a:lnTo>
                    <a:pt x="1996" y="1800"/>
                  </a:lnTo>
                  <a:lnTo>
                    <a:pt x="2110" y="2077"/>
                  </a:lnTo>
                  <a:lnTo>
                    <a:pt x="2224" y="2630"/>
                  </a:lnTo>
                  <a:lnTo>
                    <a:pt x="2281" y="3184"/>
                  </a:lnTo>
                  <a:lnTo>
                    <a:pt x="2338" y="4568"/>
                  </a:lnTo>
                  <a:lnTo>
                    <a:pt x="2281" y="6090"/>
                  </a:lnTo>
                  <a:lnTo>
                    <a:pt x="2224" y="6644"/>
                  </a:lnTo>
                  <a:lnTo>
                    <a:pt x="2110" y="7059"/>
                  </a:lnTo>
                  <a:lnTo>
                    <a:pt x="1996" y="7474"/>
                  </a:lnTo>
                  <a:lnTo>
                    <a:pt x="1882" y="7751"/>
                  </a:lnTo>
                  <a:lnTo>
                    <a:pt x="1711" y="7890"/>
                  </a:lnTo>
                  <a:lnTo>
                    <a:pt x="1312" y="7890"/>
                  </a:lnTo>
                  <a:lnTo>
                    <a:pt x="1141" y="7751"/>
                  </a:lnTo>
                  <a:lnTo>
                    <a:pt x="970" y="7474"/>
                  </a:lnTo>
                  <a:lnTo>
                    <a:pt x="856" y="7059"/>
                  </a:lnTo>
                  <a:lnTo>
                    <a:pt x="799" y="6644"/>
                  </a:lnTo>
                  <a:lnTo>
                    <a:pt x="685" y="6090"/>
                  </a:lnTo>
                  <a:lnTo>
                    <a:pt x="685" y="4568"/>
                  </a:lnTo>
                  <a:lnTo>
                    <a:pt x="685" y="3184"/>
                  </a:lnTo>
                  <a:lnTo>
                    <a:pt x="799" y="2630"/>
                  </a:lnTo>
                  <a:lnTo>
                    <a:pt x="856" y="2077"/>
                  </a:lnTo>
                  <a:lnTo>
                    <a:pt x="970" y="1800"/>
                  </a:lnTo>
                  <a:lnTo>
                    <a:pt x="1141" y="1523"/>
                  </a:lnTo>
                  <a:lnTo>
                    <a:pt x="1312" y="1384"/>
                  </a:lnTo>
                  <a:lnTo>
                    <a:pt x="1483" y="1246"/>
                  </a:lnTo>
                  <a:close/>
                  <a:moveTo>
                    <a:pt x="1483" y="0"/>
                  </a:moveTo>
                  <a:lnTo>
                    <a:pt x="1198" y="139"/>
                  </a:lnTo>
                  <a:lnTo>
                    <a:pt x="913" y="277"/>
                  </a:lnTo>
                  <a:lnTo>
                    <a:pt x="628" y="692"/>
                  </a:lnTo>
                  <a:lnTo>
                    <a:pt x="457" y="1108"/>
                  </a:lnTo>
                  <a:lnTo>
                    <a:pt x="229" y="1800"/>
                  </a:lnTo>
                  <a:lnTo>
                    <a:pt x="115" y="2630"/>
                  </a:lnTo>
                  <a:lnTo>
                    <a:pt x="58" y="3461"/>
                  </a:lnTo>
                  <a:lnTo>
                    <a:pt x="1" y="4568"/>
                  </a:lnTo>
                  <a:lnTo>
                    <a:pt x="58" y="5675"/>
                  </a:lnTo>
                  <a:lnTo>
                    <a:pt x="115" y="6644"/>
                  </a:lnTo>
                  <a:lnTo>
                    <a:pt x="229" y="7474"/>
                  </a:lnTo>
                  <a:lnTo>
                    <a:pt x="457" y="8166"/>
                  </a:lnTo>
                  <a:lnTo>
                    <a:pt x="628" y="8582"/>
                  </a:lnTo>
                  <a:lnTo>
                    <a:pt x="913" y="8859"/>
                  </a:lnTo>
                  <a:lnTo>
                    <a:pt x="1198" y="9135"/>
                  </a:lnTo>
                  <a:lnTo>
                    <a:pt x="1825" y="9135"/>
                  </a:lnTo>
                  <a:lnTo>
                    <a:pt x="2053" y="8859"/>
                  </a:lnTo>
                  <a:lnTo>
                    <a:pt x="2338" y="8582"/>
                  </a:lnTo>
                  <a:lnTo>
                    <a:pt x="2509" y="8166"/>
                  </a:lnTo>
                  <a:lnTo>
                    <a:pt x="2737" y="7474"/>
                  </a:lnTo>
                  <a:lnTo>
                    <a:pt x="2851" y="6644"/>
                  </a:lnTo>
                  <a:lnTo>
                    <a:pt x="2965" y="5675"/>
                  </a:lnTo>
                  <a:lnTo>
                    <a:pt x="2965" y="4568"/>
                  </a:lnTo>
                  <a:lnTo>
                    <a:pt x="2965" y="3461"/>
                  </a:lnTo>
                  <a:lnTo>
                    <a:pt x="2851" y="2630"/>
                  </a:lnTo>
                  <a:lnTo>
                    <a:pt x="2737" y="1800"/>
                  </a:lnTo>
                  <a:lnTo>
                    <a:pt x="2509" y="1108"/>
                  </a:lnTo>
                  <a:lnTo>
                    <a:pt x="2338" y="692"/>
                  </a:lnTo>
                  <a:lnTo>
                    <a:pt x="2053" y="277"/>
                  </a:lnTo>
                  <a:lnTo>
                    <a:pt x="1825" y="139"/>
                  </a:lnTo>
                  <a:lnTo>
                    <a:pt x="1483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049400" y="2567450"/>
              <a:ext cx="45625" cy="321825"/>
            </a:xfrm>
            <a:custGeom>
              <a:avLst/>
              <a:gdLst/>
              <a:ahLst/>
              <a:cxnLst/>
              <a:rect l="0" t="0" r="0" b="0"/>
              <a:pathLst>
                <a:path w="1825" h="12873" extrusionOk="0">
                  <a:moveTo>
                    <a:pt x="1767" y="1"/>
                  </a:moveTo>
                  <a:lnTo>
                    <a:pt x="1311" y="139"/>
                  </a:lnTo>
                  <a:lnTo>
                    <a:pt x="1083" y="278"/>
                  </a:lnTo>
                  <a:lnTo>
                    <a:pt x="912" y="416"/>
                  </a:lnTo>
                  <a:lnTo>
                    <a:pt x="741" y="831"/>
                  </a:lnTo>
                  <a:lnTo>
                    <a:pt x="627" y="1385"/>
                  </a:lnTo>
                  <a:lnTo>
                    <a:pt x="513" y="1939"/>
                  </a:lnTo>
                  <a:lnTo>
                    <a:pt x="513" y="2492"/>
                  </a:lnTo>
                  <a:lnTo>
                    <a:pt x="513" y="4015"/>
                  </a:lnTo>
                  <a:lnTo>
                    <a:pt x="0" y="4015"/>
                  </a:lnTo>
                  <a:lnTo>
                    <a:pt x="0" y="5260"/>
                  </a:lnTo>
                  <a:lnTo>
                    <a:pt x="513" y="5260"/>
                  </a:lnTo>
                  <a:lnTo>
                    <a:pt x="513" y="11766"/>
                  </a:lnTo>
                  <a:lnTo>
                    <a:pt x="171" y="11766"/>
                  </a:lnTo>
                  <a:lnTo>
                    <a:pt x="171" y="12873"/>
                  </a:lnTo>
                  <a:lnTo>
                    <a:pt x="1653" y="12873"/>
                  </a:lnTo>
                  <a:lnTo>
                    <a:pt x="1653" y="11766"/>
                  </a:lnTo>
                  <a:lnTo>
                    <a:pt x="1140" y="11766"/>
                  </a:lnTo>
                  <a:lnTo>
                    <a:pt x="1140" y="5260"/>
                  </a:lnTo>
                  <a:lnTo>
                    <a:pt x="1824" y="5260"/>
                  </a:lnTo>
                  <a:lnTo>
                    <a:pt x="1824" y="4015"/>
                  </a:lnTo>
                  <a:lnTo>
                    <a:pt x="1140" y="4015"/>
                  </a:lnTo>
                  <a:lnTo>
                    <a:pt x="1140" y="2492"/>
                  </a:lnTo>
                  <a:lnTo>
                    <a:pt x="1197" y="1939"/>
                  </a:lnTo>
                  <a:lnTo>
                    <a:pt x="1311" y="1523"/>
                  </a:lnTo>
                  <a:lnTo>
                    <a:pt x="1482" y="1247"/>
                  </a:lnTo>
                  <a:lnTo>
                    <a:pt x="1824" y="1247"/>
                  </a:lnTo>
                  <a:lnTo>
                    <a:pt x="18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2149150" y="2567450"/>
              <a:ext cx="94100" cy="321825"/>
            </a:xfrm>
            <a:custGeom>
              <a:avLst/>
              <a:gdLst/>
              <a:ahLst/>
              <a:cxnLst/>
              <a:rect l="0" t="0" r="0" b="0"/>
              <a:pathLst>
                <a:path w="3764" h="12873" extrusionOk="0">
                  <a:moveTo>
                    <a:pt x="1" y="1"/>
                  </a:moveTo>
                  <a:lnTo>
                    <a:pt x="1" y="1385"/>
                  </a:lnTo>
                  <a:lnTo>
                    <a:pt x="1540" y="1385"/>
                  </a:lnTo>
                  <a:lnTo>
                    <a:pt x="1540" y="12873"/>
                  </a:lnTo>
                  <a:lnTo>
                    <a:pt x="2167" y="12873"/>
                  </a:lnTo>
                  <a:lnTo>
                    <a:pt x="2167" y="1385"/>
                  </a:lnTo>
                  <a:lnTo>
                    <a:pt x="3763" y="1385"/>
                  </a:lnTo>
                  <a:lnTo>
                    <a:pt x="3763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2234675" y="2664350"/>
              <a:ext cx="71275" cy="228400"/>
            </a:xfrm>
            <a:custGeom>
              <a:avLst/>
              <a:gdLst/>
              <a:ahLst/>
              <a:cxnLst/>
              <a:rect l="0" t="0" r="0" b="0"/>
              <a:pathLst>
                <a:path w="2851" h="9136" extrusionOk="0">
                  <a:moveTo>
                    <a:pt x="1653" y="1384"/>
                  </a:moveTo>
                  <a:lnTo>
                    <a:pt x="1824" y="1523"/>
                  </a:lnTo>
                  <a:lnTo>
                    <a:pt x="1938" y="1661"/>
                  </a:lnTo>
                  <a:lnTo>
                    <a:pt x="1995" y="1938"/>
                  </a:lnTo>
                  <a:lnTo>
                    <a:pt x="2109" y="2769"/>
                  </a:lnTo>
                  <a:lnTo>
                    <a:pt x="2223" y="3876"/>
                  </a:lnTo>
                  <a:lnTo>
                    <a:pt x="684" y="3876"/>
                  </a:lnTo>
                  <a:lnTo>
                    <a:pt x="798" y="2769"/>
                  </a:lnTo>
                  <a:lnTo>
                    <a:pt x="969" y="1938"/>
                  </a:lnTo>
                  <a:lnTo>
                    <a:pt x="1083" y="1661"/>
                  </a:lnTo>
                  <a:lnTo>
                    <a:pt x="1197" y="1523"/>
                  </a:lnTo>
                  <a:lnTo>
                    <a:pt x="1311" y="1384"/>
                  </a:lnTo>
                  <a:close/>
                  <a:moveTo>
                    <a:pt x="1482" y="0"/>
                  </a:moveTo>
                  <a:lnTo>
                    <a:pt x="1197" y="139"/>
                  </a:lnTo>
                  <a:lnTo>
                    <a:pt x="912" y="277"/>
                  </a:lnTo>
                  <a:lnTo>
                    <a:pt x="684" y="692"/>
                  </a:lnTo>
                  <a:lnTo>
                    <a:pt x="456" y="1108"/>
                  </a:lnTo>
                  <a:lnTo>
                    <a:pt x="285" y="1800"/>
                  </a:lnTo>
                  <a:lnTo>
                    <a:pt x="114" y="2630"/>
                  </a:lnTo>
                  <a:lnTo>
                    <a:pt x="57" y="3599"/>
                  </a:lnTo>
                  <a:lnTo>
                    <a:pt x="0" y="4706"/>
                  </a:lnTo>
                  <a:lnTo>
                    <a:pt x="57" y="5675"/>
                  </a:lnTo>
                  <a:lnTo>
                    <a:pt x="114" y="6644"/>
                  </a:lnTo>
                  <a:lnTo>
                    <a:pt x="285" y="7474"/>
                  </a:lnTo>
                  <a:lnTo>
                    <a:pt x="513" y="8166"/>
                  </a:lnTo>
                  <a:lnTo>
                    <a:pt x="741" y="8582"/>
                  </a:lnTo>
                  <a:lnTo>
                    <a:pt x="969" y="8859"/>
                  </a:lnTo>
                  <a:lnTo>
                    <a:pt x="1311" y="9135"/>
                  </a:lnTo>
                  <a:lnTo>
                    <a:pt x="1938" y="9135"/>
                  </a:lnTo>
                  <a:lnTo>
                    <a:pt x="2280" y="8859"/>
                  </a:lnTo>
                  <a:lnTo>
                    <a:pt x="2565" y="8305"/>
                  </a:lnTo>
                  <a:lnTo>
                    <a:pt x="2794" y="7751"/>
                  </a:lnTo>
                  <a:lnTo>
                    <a:pt x="2451" y="6921"/>
                  </a:lnTo>
                  <a:lnTo>
                    <a:pt x="2280" y="7336"/>
                  </a:lnTo>
                  <a:lnTo>
                    <a:pt x="2052" y="7613"/>
                  </a:lnTo>
                  <a:lnTo>
                    <a:pt x="1881" y="7751"/>
                  </a:lnTo>
                  <a:lnTo>
                    <a:pt x="1596" y="7890"/>
                  </a:lnTo>
                  <a:lnTo>
                    <a:pt x="1425" y="7751"/>
                  </a:lnTo>
                  <a:lnTo>
                    <a:pt x="1254" y="7613"/>
                  </a:lnTo>
                  <a:lnTo>
                    <a:pt x="1083" y="7474"/>
                  </a:lnTo>
                  <a:lnTo>
                    <a:pt x="969" y="7198"/>
                  </a:lnTo>
                  <a:lnTo>
                    <a:pt x="855" y="6782"/>
                  </a:lnTo>
                  <a:lnTo>
                    <a:pt x="741" y="6229"/>
                  </a:lnTo>
                  <a:lnTo>
                    <a:pt x="684" y="5675"/>
                  </a:lnTo>
                  <a:lnTo>
                    <a:pt x="684" y="4983"/>
                  </a:lnTo>
                  <a:lnTo>
                    <a:pt x="2851" y="4983"/>
                  </a:lnTo>
                  <a:lnTo>
                    <a:pt x="2851" y="4153"/>
                  </a:lnTo>
                  <a:lnTo>
                    <a:pt x="2851" y="3184"/>
                  </a:lnTo>
                  <a:lnTo>
                    <a:pt x="2737" y="2353"/>
                  </a:lnTo>
                  <a:lnTo>
                    <a:pt x="2623" y="1661"/>
                  </a:lnTo>
                  <a:lnTo>
                    <a:pt x="2451" y="969"/>
                  </a:lnTo>
                  <a:lnTo>
                    <a:pt x="2280" y="554"/>
                  </a:lnTo>
                  <a:lnTo>
                    <a:pt x="2052" y="277"/>
                  </a:lnTo>
                  <a:lnTo>
                    <a:pt x="1767" y="139"/>
                  </a:lnTo>
                  <a:lnTo>
                    <a:pt x="148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24450" y="2664350"/>
              <a:ext cx="64150" cy="228400"/>
            </a:xfrm>
            <a:custGeom>
              <a:avLst/>
              <a:gdLst/>
              <a:ahLst/>
              <a:cxnLst/>
              <a:rect l="0" t="0" r="0" b="0"/>
              <a:pathLst>
                <a:path w="2566" h="9136" extrusionOk="0">
                  <a:moveTo>
                    <a:pt x="1426" y="0"/>
                  </a:moveTo>
                  <a:lnTo>
                    <a:pt x="1084" y="139"/>
                  </a:lnTo>
                  <a:lnTo>
                    <a:pt x="742" y="416"/>
                  </a:lnTo>
                  <a:lnTo>
                    <a:pt x="514" y="831"/>
                  </a:lnTo>
                  <a:lnTo>
                    <a:pt x="286" y="1523"/>
                  </a:lnTo>
                  <a:lnTo>
                    <a:pt x="172" y="2215"/>
                  </a:lnTo>
                  <a:lnTo>
                    <a:pt x="58" y="2907"/>
                  </a:lnTo>
                  <a:lnTo>
                    <a:pt x="1" y="3737"/>
                  </a:lnTo>
                  <a:lnTo>
                    <a:pt x="1" y="4568"/>
                  </a:lnTo>
                  <a:lnTo>
                    <a:pt x="1" y="5675"/>
                  </a:lnTo>
                  <a:lnTo>
                    <a:pt x="115" y="6644"/>
                  </a:lnTo>
                  <a:lnTo>
                    <a:pt x="229" y="7474"/>
                  </a:lnTo>
                  <a:lnTo>
                    <a:pt x="400" y="8166"/>
                  </a:lnTo>
                  <a:lnTo>
                    <a:pt x="628" y="8582"/>
                  </a:lnTo>
                  <a:lnTo>
                    <a:pt x="856" y="8859"/>
                  </a:lnTo>
                  <a:lnTo>
                    <a:pt x="1141" y="9135"/>
                  </a:lnTo>
                  <a:lnTo>
                    <a:pt x="1768" y="9135"/>
                  </a:lnTo>
                  <a:lnTo>
                    <a:pt x="2053" y="8859"/>
                  </a:lnTo>
                  <a:lnTo>
                    <a:pt x="2338" y="8443"/>
                  </a:lnTo>
                  <a:lnTo>
                    <a:pt x="2566" y="7890"/>
                  </a:lnTo>
                  <a:lnTo>
                    <a:pt x="2167" y="7059"/>
                  </a:lnTo>
                  <a:lnTo>
                    <a:pt x="2053" y="7474"/>
                  </a:lnTo>
                  <a:lnTo>
                    <a:pt x="1882" y="7751"/>
                  </a:lnTo>
                  <a:lnTo>
                    <a:pt x="1654" y="7890"/>
                  </a:lnTo>
                  <a:lnTo>
                    <a:pt x="1255" y="7890"/>
                  </a:lnTo>
                  <a:lnTo>
                    <a:pt x="1084" y="7751"/>
                  </a:lnTo>
                  <a:lnTo>
                    <a:pt x="970" y="7474"/>
                  </a:lnTo>
                  <a:lnTo>
                    <a:pt x="856" y="7059"/>
                  </a:lnTo>
                  <a:lnTo>
                    <a:pt x="742" y="6644"/>
                  </a:lnTo>
                  <a:lnTo>
                    <a:pt x="685" y="6090"/>
                  </a:lnTo>
                  <a:lnTo>
                    <a:pt x="685" y="4706"/>
                  </a:lnTo>
                  <a:lnTo>
                    <a:pt x="685" y="3184"/>
                  </a:lnTo>
                  <a:lnTo>
                    <a:pt x="742" y="2630"/>
                  </a:lnTo>
                  <a:lnTo>
                    <a:pt x="856" y="2077"/>
                  </a:lnTo>
                  <a:lnTo>
                    <a:pt x="970" y="1800"/>
                  </a:lnTo>
                  <a:lnTo>
                    <a:pt x="1084" y="1523"/>
                  </a:lnTo>
                  <a:lnTo>
                    <a:pt x="1255" y="1384"/>
                  </a:lnTo>
                  <a:lnTo>
                    <a:pt x="1597" y="1384"/>
                  </a:lnTo>
                  <a:lnTo>
                    <a:pt x="1768" y="1523"/>
                  </a:lnTo>
                  <a:lnTo>
                    <a:pt x="2053" y="2077"/>
                  </a:lnTo>
                  <a:lnTo>
                    <a:pt x="2452" y="1108"/>
                  </a:lnTo>
                  <a:lnTo>
                    <a:pt x="2224" y="692"/>
                  </a:lnTo>
                  <a:lnTo>
                    <a:pt x="1996" y="277"/>
                  </a:lnTo>
                  <a:lnTo>
                    <a:pt x="1711" y="139"/>
                  </a:lnTo>
                  <a:lnTo>
                    <a:pt x="142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405700" y="2564000"/>
              <a:ext cx="71275" cy="325275"/>
            </a:xfrm>
            <a:custGeom>
              <a:avLst/>
              <a:gdLst/>
              <a:ahLst/>
              <a:cxnLst/>
              <a:rect l="0" t="0" r="0" b="0"/>
              <a:pathLst>
                <a:path w="2851" h="13011" extrusionOk="0">
                  <a:moveTo>
                    <a:pt x="0" y="1"/>
                  </a:moveTo>
                  <a:lnTo>
                    <a:pt x="0" y="13011"/>
                  </a:lnTo>
                  <a:lnTo>
                    <a:pt x="627" y="13011"/>
                  </a:lnTo>
                  <a:lnTo>
                    <a:pt x="627" y="6506"/>
                  </a:lnTo>
                  <a:lnTo>
                    <a:pt x="855" y="6091"/>
                  </a:lnTo>
                  <a:lnTo>
                    <a:pt x="1083" y="5675"/>
                  </a:lnTo>
                  <a:lnTo>
                    <a:pt x="1311" y="5398"/>
                  </a:lnTo>
                  <a:lnTo>
                    <a:pt x="1539" y="5398"/>
                  </a:lnTo>
                  <a:lnTo>
                    <a:pt x="1881" y="5537"/>
                  </a:lnTo>
                  <a:lnTo>
                    <a:pt x="1995" y="5675"/>
                  </a:lnTo>
                  <a:lnTo>
                    <a:pt x="2109" y="5952"/>
                  </a:lnTo>
                  <a:lnTo>
                    <a:pt x="2166" y="6506"/>
                  </a:lnTo>
                  <a:lnTo>
                    <a:pt x="2223" y="7336"/>
                  </a:lnTo>
                  <a:lnTo>
                    <a:pt x="2223" y="13011"/>
                  </a:lnTo>
                  <a:lnTo>
                    <a:pt x="2850" y="13011"/>
                  </a:lnTo>
                  <a:lnTo>
                    <a:pt x="2850" y="7475"/>
                  </a:lnTo>
                  <a:lnTo>
                    <a:pt x="2793" y="6506"/>
                  </a:lnTo>
                  <a:lnTo>
                    <a:pt x="2736" y="5814"/>
                  </a:lnTo>
                  <a:lnTo>
                    <a:pt x="2622" y="5122"/>
                  </a:lnTo>
                  <a:lnTo>
                    <a:pt x="2451" y="4706"/>
                  </a:lnTo>
                  <a:lnTo>
                    <a:pt x="2280" y="4430"/>
                  </a:lnTo>
                  <a:lnTo>
                    <a:pt x="2109" y="4153"/>
                  </a:lnTo>
                  <a:lnTo>
                    <a:pt x="1881" y="4153"/>
                  </a:lnTo>
                  <a:lnTo>
                    <a:pt x="1596" y="4014"/>
                  </a:lnTo>
                  <a:lnTo>
                    <a:pt x="1368" y="4153"/>
                  </a:lnTo>
                  <a:lnTo>
                    <a:pt x="1083" y="4291"/>
                  </a:lnTo>
                  <a:lnTo>
                    <a:pt x="855" y="4568"/>
                  </a:lnTo>
                  <a:lnTo>
                    <a:pt x="627" y="4983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1175" y="2664350"/>
              <a:ext cx="71275" cy="224925"/>
            </a:xfrm>
            <a:custGeom>
              <a:avLst/>
              <a:gdLst/>
              <a:ahLst/>
              <a:cxnLst/>
              <a:rect l="0" t="0" r="0" b="0"/>
              <a:pathLst>
                <a:path w="2851" h="8997" extrusionOk="0">
                  <a:moveTo>
                    <a:pt x="1654" y="0"/>
                  </a:moveTo>
                  <a:lnTo>
                    <a:pt x="1369" y="139"/>
                  </a:lnTo>
                  <a:lnTo>
                    <a:pt x="1141" y="277"/>
                  </a:lnTo>
                  <a:lnTo>
                    <a:pt x="856" y="554"/>
                  </a:lnTo>
                  <a:lnTo>
                    <a:pt x="628" y="969"/>
                  </a:lnTo>
                  <a:lnTo>
                    <a:pt x="628" y="139"/>
                  </a:lnTo>
                  <a:lnTo>
                    <a:pt x="1" y="139"/>
                  </a:lnTo>
                  <a:lnTo>
                    <a:pt x="1" y="8997"/>
                  </a:lnTo>
                  <a:lnTo>
                    <a:pt x="628" y="8997"/>
                  </a:lnTo>
                  <a:lnTo>
                    <a:pt x="628" y="2492"/>
                  </a:lnTo>
                  <a:lnTo>
                    <a:pt x="856" y="2077"/>
                  </a:lnTo>
                  <a:lnTo>
                    <a:pt x="1084" y="1661"/>
                  </a:lnTo>
                  <a:lnTo>
                    <a:pt x="1369" y="1384"/>
                  </a:lnTo>
                  <a:lnTo>
                    <a:pt x="1768" y="1384"/>
                  </a:lnTo>
                  <a:lnTo>
                    <a:pt x="1939" y="1523"/>
                  </a:lnTo>
                  <a:lnTo>
                    <a:pt x="2053" y="1661"/>
                  </a:lnTo>
                  <a:lnTo>
                    <a:pt x="2110" y="1938"/>
                  </a:lnTo>
                  <a:lnTo>
                    <a:pt x="2167" y="2630"/>
                  </a:lnTo>
                  <a:lnTo>
                    <a:pt x="2224" y="3322"/>
                  </a:lnTo>
                  <a:lnTo>
                    <a:pt x="2224" y="8997"/>
                  </a:lnTo>
                  <a:lnTo>
                    <a:pt x="2851" y="8997"/>
                  </a:lnTo>
                  <a:lnTo>
                    <a:pt x="2851" y="3322"/>
                  </a:lnTo>
                  <a:lnTo>
                    <a:pt x="2851" y="2492"/>
                  </a:lnTo>
                  <a:lnTo>
                    <a:pt x="2737" y="1661"/>
                  </a:lnTo>
                  <a:lnTo>
                    <a:pt x="2623" y="1108"/>
                  </a:lnTo>
                  <a:lnTo>
                    <a:pt x="2452" y="692"/>
                  </a:lnTo>
                  <a:lnTo>
                    <a:pt x="2338" y="416"/>
                  </a:lnTo>
                  <a:lnTo>
                    <a:pt x="2110" y="139"/>
                  </a:lnTo>
                  <a:lnTo>
                    <a:pt x="1882" y="139"/>
                  </a:lnTo>
                  <a:lnTo>
                    <a:pt x="165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93800" y="2664350"/>
              <a:ext cx="74150" cy="224925"/>
            </a:xfrm>
            <a:custGeom>
              <a:avLst/>
              <a:gdLst/>
              <a:ahLst/>
              <a:cxnLst/>
              <a:rect l="0" t="0" r="0" b="0"/>
              <a:pathLst>
                <a:path w="2966" h="8997" extrusionOk="0">
                  <a:moveTo>
                    <a:pt x="1711" y="1246"/>
                  </a:moveTo>
                  <a:lnTo>
                    <a:pt x="1825" y="1384"/>
                  </a:lnTo>
                  <a:lnTo>
                    <a:pt x="1996" y="1661"/>
                  </a:lnTo>
                  <a:lnTo>
                    <a:pt x="2110" y="2077"/>
                  </a:lnTo>
                  <a:lnTo>
                    <a:pt x="2224" y="2492"/>
                  </a:lnTo>
                  <a:lnTo>
                    <a:pt x="2281" y="3045"/>
                  </a:lnTo>
                  <a:lnTo>
                    <a:pt x="2338" y="4568"/>
                  </a:lnTo>
                  <a:lnTo>
                    <a:pt x="2281" y="5952"/>
                  </a:lnTo>
                  <a:lnTo>
                    <a:pt x="2224" y="6506"/>
                  </a:lnTo>
                  <a:lnTo>
                    <a:pt x="2110" y="7059"/>
                  </a:lnTo>
                  <a:lnTo>
                    <a:pt x="1996" y="7336"/>
                  </a:lnTo>
                  <a:lnTo>
                    <a:pt x="1825" y="7613"/>
                  </a:lnTo>
                  <a:lnTo>
                    <a:pt x="1711" y="7751"/>
                  </a:lnTo>
                  <a:lnTo>
                    <a:pt x="1312" y="7751"/>
                  </a:lnTo>
                  <a:lnTo>
                    <a:pt x="1141" y="7613"/>
                  </a:lnTo>
                  <a:lnTo>
                    <a:pt x="970" y="7336"/>
                  </a:lnTo>
                  <a:lnTo>
                    <a:pt x="856" y="7059"/>
                  </a:lnTo>
                  <a:lnTo>
                    <a:pt x="799" y="6506"/>
                  </a:lnTo>
                  <a:lnTo>
                    <a:pt x="685" y="5952"/>
                  </a:lnTo>
                  <a:lnTo>
                    <a:pt x="628" y="4568"/>
                  </a:lnTo>
                  <a:lnTo>
                    <a:pt x="685" y="3045"/>
                  </a:lnTo>
                  <a:lnTo>
                    <a:pt x="799" y="2492"/>
                  </a:lnTo>
                  <a:lnTo>
                    <a:pt x="856" y="2077"/>
                  </a:lnTo>
                  <a:lnTo>
                    <a:pt x="970" y="1661"/>
                  </a:lnTo>
                  <a:lnTo>
                    <a:pt x="1141" y="1384"/>
                  </a:lnTo>
                  <a:lnTo>
                    <a:pt x="1312" y="1246"/>
                  </a:lnTo>
                  <a:close/>
                  <a:moveTo>
                    <a:pt x="1198" y="0"/>
                  </a:moveTo>
                  <a:lnTo>
                    <a:pt x="913" y="139"/>
                  </a:lnTo>
                  <a:lnTo>
                    <a:pt x="628" y="554"/>
                  </a:lnTo>
                  <a:lnTo>
                    <a:pt x="457" y="969"/>
                  </a:lnTo>
                  <a:lnTo>
                    <a:pt x="229" y="1661"/>
                  </a:lnTo>
                  <a:lnTo>
                    <a:pt x="115" y="2492"/>
                  </a:lnTo>
                  <a:lnTo>
                    <a:pt x="1" y="3461"/>
                  </a:lnTo>
                  <a:lnTo>
                    <a:pt x="1" y="4568"/>
                  </a:lnTo>
                  <a:lnTo>
                    <a:pt x="1" y="5537"/>
                  </a:lnTo>
                  <a:lnTo>
                    <a:pt x="115" y="6506"/>
                  </a:lnTo>
                  <a:lnTo>
                    <a:pt x="229" y="7336"/>
                  </a:lnTo>
                  <a:lnTo>
                    <a:pt x="457" y="8028"/>
                  </a:lnTo>
                  <a:lnTo>
                    <a:pt x="628" y="8443"/>
                  </a:lnTo>
                  <a:lnTo>
                    <a:pt x="913" y="8859"/>
                  </a:lnTo>
                  <a:lnTo>
                    <a:pt x="1198" y="8997"/>
                  </a:lnTo>
                  <a:lnTo>
                    <a:pt x="1825" y="8997"/>
                  </a:lnTo>
                  <a:lnTo>
                    <a:pt x="2053" y="8859"/>
                  </a:lnTo>
                  <a:lnTo>
                    <a:pt x="2338" y="8443"/>
                  </a:lnTo>
                  <a:lnTo>
                    <a:pt x="2509" y="8028"/>
                  </a:lnTo>
                  <a:lnTo>
                    <a:pt x="2737" y="7336"/>
                  </a:lnTo>
                  <a:lnTo>
                    <a:pt x="2851" y="6506"/>
                  </a:lnTo>
                  <a:lnTo>
                    <a:pt x="2965" y="5675"/>
                  </a:lnTo>
                  <a:lnTo>
                    <a:pt x="2965" y="4568"/>
                  </a:lnTo>
                  <a:lnTo>
                    <a:pt x="2965" y="3461"/>
                  </a:lnTo>
                  <a:lnTo>
                    <a:pt x="2851" y="2492"/>
                  </a:lnTo>
                  <a:lnTo>
                    <a:pt x="2737" y="1661"/>
                  </a:lnTo>
                  <a:lnTo>
                    <a:pt x="2509" y="969"/>
                  </a:lnTo>
                  <a:lnTo>
                    <a:pt x="2338" y="554"/>
                  </a:lnTo>
                  <a:lnTo>
                    <a:pt x="2053" y="139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690725" y="2564000"/>
              <a:ext cx="24250" cy="325275"/>
            </a:xfrm>
            <a:custGeom>
              <a:avLst/>
              <a:gdLst/>
              <a:ahLst/>
              <a:cxnLst/>
              <a:rect l="0" t="0" r="0" b="0"/>
              <a:pathLst>
                <a:path w="970" h="13011" extrusionOk="0">
                  <a:moveTo>
                    <a:pt x="0" y="1"/>
                  </a:moveTo>
                  <a:lnTo>
                    <a:pt x="0" y="10520"/>
                  </a:lnTo>
                  <a:lnTo>
                    <a:pt x="0" y="11073"/>
                  </a:lnTo>
                  <a:lnTo>
                    <a:pt x="57" y="11627"/>
                  </a:lnTo>
                  <a:lnTo>
                    <a:pt x="114" y="12042"/>
                  </a:lnTo>
                  <a:lnTo>
                    <a:pt x="228" y="12457"/>
                  </a:lnTo>
                  <a:lnTo>
                    <a:pt x="343" y="12734"/>
                  </a:lnTo>
                  <a:lnTo>
                    <a:pt x="514" y="12873"/>
                  </a:lnTo>
                  <a:lnTo>
                    <a:pt x="742" y="13011"/>
                  </a:lnTo>
                  <a:lnTo>
                    <a:pt x="970" y="13011"/>
                  </a:lnTo>
                  <a:lnTo>
                    <a:pt x="970" y="11627"/>
                  </a:lnTo>
                  <a:lnTo>
                    <a:pt x="799" y="11627"/>
                  </a:lnTo>
                  <a:lnTo>
                    <a:pt x="742" y="11488"/>
                  </a:lnTo>
                  <a:lnTo>
                    <a:pt x="685" y="11350"/>
                  </a:lnTo>
                  <a:lnTo>
                    <a:pt x="628" y="10935"/>
                  </a:lnTo>
                  <a:lnTo>
                    <a:pt x="628" y="10243"/>
                  </a:lnTo>
                  <a:lnTo>
                    <a:pt x="62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733475" y="2664350"/>
              <a:ext cx="75575" cy="224925"/>
            </a:xfrm>
            <a:custGeom>
              <a:avLst/>
              <a:gdLst/>
              <a:ahLst/>
              <a:cxnLst/>
              <a:rect l="0" t="0" r="0" b="0"/>
              <a:pathLst>
                <a:path w="3023" h="8997" extrusionOk="0">
                  <a:moveTo>
                    <a:pt x="1711" y="1246"/>
                  </a:moveTo>
                  <a:lnTo>
                    <a:pt x="1882" y="1384"/>
                  </a:lnTo>
                  <a:lnTo>
                    <a:pt x="1996" y="1661"/>
                  </a:lnTo>
                  <a:lnTo>
                    <a:pt x="2167" y="2077"/>
                  </a:lnTo>
                  <a:lnTo>
                    <a:pt x="2224" y="2492"/>
                  </a:lnTo>
                  <a:lnTo>
                    <a:pt x="2281" y="3045"/>
                  </a:lnTo>
                  <a:lnTo>
                    <a:pt x="2338" y="4568"/>
                  </a:lnTo>
                  <a:lnTo>
                    <a:pt x="2281" y="5952"/>
                  </a:lnTo>
                  <a:lnTo>
                    <a:pt x="2224" y="6506"/>
                  </a:lnTo>
                  <a:lnTo>
                    <a:pt x="2167" y="7059"/>
                  </a:lnTo>
                  <a:lnTo>
                    <a:pt x="1996" y="7336"/>
                  </a:lnTo>
                  <a:lnTo>
                    <a:pt x="1882" y="7613"/>
                  </a:lnTo>
                  <a:lnTo>
                    <a:pt x="1711" y="7751"/>
                  </a:lnTo>
                  <a:lnTo>
                    <a:pt x="1312" y="7751"/>
                  </a:lnTo>
                  <a:lnTo>
                    <a:pt x="1141" y="7613"/>
                  </a:lnTo>
                  <a:lnTo>
                    <a:pt x="1027" y="7336"/>
                  </a:lnTo>
                  <a:lnTo>
                    <a:pt x="913" y="7059"/>
                  </a:lnTo>
                  <a:lnTo>
                    <a:pt x="799" y="6506"/>
                  </a:lnTo>
                  <a:lnTo>
                    <a:pt x="742" y="5952"/>
                  </a:lnTo>
                  <a:lnTo>
                    <a:pt x="685" y="4568"/>
                  </a:lnTo>
                  <a:lnTo>
                    <a:pt x="742" y="3045"/>
                  </a:lnTo>
                  <a:lnTo>
                    <a:pt x="799" y="2492"/>
                  </a:lnTo>
                  <a:lnTo>
                    <a:pt x="913" y="2077"/>
                  </a:lnTo>
                  <a:lnTo>
                    <a:pt x="1027" y="1661"/>
                  </a:lnTo>
                  <a:lnTo>
                    <a:pt x="1141" y="1384"/>
                  </a:lnTo>
                  <a:lnTo>
                    <a:pt x="1312" y="1246"/>
                  </a:lnTo>
                  <a:close/>
                  <a:moveTo>
                    <a:pt x="1198" y="0"/>
                  </a:moveTo>
                  <a:lnTo>
                    <a:pt x="913" y="139"/>
                  </a:lnTo>
                  <a:lnTo>
                    <a:pt x="685" y="554"/>
                  </a:lnTo>
                  <a:lnTo>
                    <a:pt x="457" y="969"/>
                  </a:lnTo>
                  <a:lnTo>
                    <a:pt x="286" y="1661"/>
                  </a:lnTo>
                  <a:lnTo>
                    <a:pt x="115" y="2492"/>
                  </a:lnTo>
                  <a:lnTo>
                    <a:pt x="58" y="3461"/>
                  </a:lnTo>
                  <a:lnTo>
                    <a:pt x="1" y="4568"/>
                  </a:lnTo>
                  <a:lnTo>
                    <a:pt x="58" y="5537"/>
                  </a:lnTo>
                  <a:lnTo>
                    <a:pt x="115" y="6506"/>
                  </a:lnTo>
                  <a:lnTo>
                    <a:pt x="286" y="7336"/>
                  </a:lnTo>
                  <a:lnTo>
                    <a:pt x="457" y="8028"/>
                  </a:lnTo>
                  <a:lnTo>
                    <a:pt x="685" y="8443"/>
                  </a:lnTo>
                  <a:lnTo>
                    <a:pt x="913" y="8859"/>
                  </a:lnTo>
                  <a:lnTo>
                    <a:pt x="1198" y="8997"/>
                  </a:lnTo>
                  <a:lnTo>
                    <a:pt x="1825" y="8997"/>
                  </a:lnTo>
                  <a:lnTo>
                    <a:pt x="2110" y="8859"/>
                  </a:lnTo>
                  <a:lnTo>
                    <a:pt x="2338" y="8443"/>
                  </a:lnTo>
                  <a:lnTo>
                    <a:pt x="2566" y="8028"/>
                  </a:lnTo>
                  <a:lnTo>
                    <a:pt x="2737" y="7336"/>
                  </a:lnTo>
                  <a:lnTo>
                    <a:pt x="2908" y="6506"/>
                  </a:lnTo>
                  <a:lnTo>
                    <a:pt x="2965" y="5675"/>
                  </a:lnTo>
                  <a:lnTo>
                    <a:pt x="3022" y="4568"/>
                  </a:lnTo>
                  <a:lnTo>
                    <a:pt x="2965" y="3461"/>
                  </a:lnTo>
                  <a:lnTo>
                    <a:pt x="2908" y="2492"/>
                  </a:lnTo>
                  <a:lnTo>
                    <a:pt x="2737" y="1661"/>
                  </a:lnTo>
                  <a:lnTo>
                    <a:pt x="2566" y="969"/>
                  </a:lnTo>
                  <a:lnTo>
                    <a:pt x="2338" y="554"/>
                  </a:lnTo>
                  <a:lnTo>
                    <a:pt x="2110" y="139"/>
                  </a:lnTo>
                  <a:lnTo>
                    <a:pt x="1825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826125" y="2629750"/>
              <a:ext cx="81250" cy="370250"/>
            </a:xfrm>
            <a:custGeom>
              <a:avLst/>
              <a:gdLst/>
              <a:ahLst/>
              <a:cxnLst/>
              <a:rect l="0" t="0" r="0" b="0"/>
              <a:pathLst>
                <a:path w="3250" h="14810" extrusionOk="0">
                  <a:moveTo>
                    <a:pt x="1539" y="2492"/>
                  </a:moveTo>
                  <a:lnTo>
                    <a:pt x="1881" y="2630"/>
                  </a:lnTo>
                  <a:lnTo>
                    <a:pt x="2052" y="2768"/>
                  </a:lnTo>
                  <a:lnTo>
                    <a:pt x="2166" y="3045"/>
                  </a:lnTo>
                  <a:lnTo>
                    <a:pt x="2223" y="3322"/>
                  </a:lnTo>
                  <a:lnTo>
                    <a:pt x="2280" y="3737"/>
                  </a:lnTo>
                  <a:lnTo>
                    <a:pt x="2337" y="4706"/>
                  </a:lnTo>
                  <a:lnTo>
                    <a:pt x="2280" y="5675"/>
                  </a:lnTo>
                  <a:lnTo>
                    <a:pt x="2223" y="5952"/>
                  </a:lnTo>
                  <a:lnTo>
                    <a:pt x="2166" y="6229"/>
                  </a:lnTo>
                  <a:lnTo>
                    <a:pt x="2052" y="6506"/>
                  </a:lnTo>
                  <a:lnTo>
                    <a:pt x="1881" y="6644"/>
                  </a:lnTo>
                  <a:lnTo>
                    <a:pt x="1539" y="6782"/>
                  </a:lnTo>
                  <a:lnTo>
                    <a:pt x="1197" y="6644"/>
                  </a:lnTo>
                  <a:lnTo>
                    <a:pt x="1026" y="6506"/>
                  </a:lnTo>
                  <a:lnTo>
                    <a:pt x="969" y="6229"/>
                  </a:lnTo>
                  <a:lnTo>
                    <a:pt x="855" y="5952"/>
                  </a:lnTo>
                  <a:lnTo>
                    <a:pt x="798" y="5675"/>
                  </a:lnTo>
                  <a:lnTo>
                    <a:pt x="741" y="4706"/>
                  </a:lnTo>
                  <a:lnTo>
                    <a:pt x="798" y="3737"/>
                  </a:lnTo>
                  <a:lnTo>
                    <a:pt x="855" y="3322"/>
                  </a:lnTo>
                  <a:lnTo>
                    <a:pt x="969" y="3045"/>
                  </a:lnTo>
                  <a:lnTo>
                    <a:pt x="1026" y="2768"/>
                  </a:lnTo>
                  <a:lnTo>
                    <a:pt x="1197" y="2630"/>
                  </a:lnTo>
                  <a:lnTo>
                    <a:pt x="1539" y="2492"/>
                  </a:lnTo>
                  <a:close/>
                  <a:moveTo>
                    <a:pt x="1653" y="10519"/>
                  </a:moveTo>
                  <a:lnTo>
                    <a:pt x="2109" y="10658"/>
                  </a:lnTo>
                  <a:lnTo>
                    <a:pt x="2394" y="10935"/>
                  </a:lnTo>
                  <a:lnTo>
                    <a:pt x="2508" y="11073"/>
                  </a:lnTo>
                  <a:lnTo>
                    <a:pt x="2565" y="11350"/>
                  </a:lnTo>
                  <a:lnTo>
                    <a:pt x="2622" y="11765"/>
                  </a:lnTo>
                  <a:lnTo>
                    <a:pt x="2679" y="12042"/>
                  </a:lnTo>
                  <a:lnTo>
                    <a:pt x="2622" y="12457"/>
                  </a:lnTo>
                  <a:lnTo>
                    <a:pt x="2565" y="12734"/>
                  </a:lnTo>
                  <a:lnTo>
                    <a:pt x="2508" y="13011"/>
                  </a:lnTo>
                  <a:lnTo>
                    <a:pt x="2394" y="13288"/>
                  </a:lnTo>
                  <a:lnTo>
                    <a:pt x="2109" y="13564"/>
                  </a:lnTo>
                  <a:lnTo>
                    <a:pt x="1653" y="13703"/>
                  </a:lnTo>
                  <a:lnTo>
                    <a:pt x="1140" y="13564"/>
                  </a:lnTo>
                  <a:lnTo>
                    <a:pt x="855" y="13288"/>
                  </a:lnTo>
                  <a:lnTo>
                    <a:pt x="741" y="13011"/>
                  </a:lnTo>
                  <a:lnTo>
                    <a:pt x="627" y="12734"/>
                  </a:lnTo>
                  <a:lnTo>
                    <a:pt x="627" y="12457"/>
                  </a:lnTo>
                  <a:lnTo>
                    <a:pt x="570" y="12042"/>
                  </a:lnTo>
                  <a:lnTo>
                    <a:pt x="627" y="11765"/>
                  </a:lnTo>
                  <a:lnTo>
                    <a:pt x="684" y="11350"/>
                  </a:lnTo>
                  <a:lnTo>
                    <a:pt x="741" y="11211"/>
                  </a:lnTo>
                  <a:lnTo>
                    <a:pt x="855" y="10935"/>
                  </a:lnTo>
                  <a:lnTo>
                    <a:pt x="1140" y="10658"/>
                  </a:lnTo>
                  <a:lnTo>
                    <a:pt x="1653" y="10519"/>
                  </a:lnTo>
                  <a:close/>
                  <a:moveTo>
                    <a:pt x="3079" y="0"/>
                  </a:moveTo>
                  <a:lnTo>
                    <a:pt x="2736" y="277"/>
                  </a:lnTo>
                  <a:lnTo>
                    <a:pt x="2565" y="554"/>
                  </a:lnTo>
                  <a:lnTo>
                    <a:pt x="2394" y="831"/>
                  </a:lnTo>
                  <a:lnTo>
                    <a:pt x="2280" y="1108"/>
                  </a:lnTo>
                  <a:lnTo>
                    <a:pt x="2223" y="1661"/>
                  </a:lnTo>
                  <a:lnTo>
                    <a:pt x="1881" y="1384"/>
                  </a:lnTo>
                  <a:lnTo>
                    <a:pt x="1254" y="1384"/>
                  </a:lnTo>
                  <a:lnTo>
                    <a:pt x="969" y="1523"/>
                  </a:lnTo>
                  <a:lnTo>
                    <a:pt x="741" y="1800"/>
                  </a:lnTo>
                  <a:lnTo>
                    <a:pt x="513" y="2215"/>
                  </a:lnTo>
                  <a:lnTo>
                    <a:pt x="342" y="2768"/>
                  </a:lnTo>
                  <a:lnTo>
                    <a:pt x="228" y="3322"/>
                  </a:lnTo>
                  <a:lnTo>
                    <a:pt x="171" y="4014"/>
                  </a:lnTo>
                  <a:lnTo>
                    <a:pt x="114" y="4706"/>
                  </a:lnTo>
                  <a:lnTo>
                    <a:pt x="171" y="5398"/>
                  </a:lnTo>
                  <a:lnTo>
                    <a:pt x="228" y="5952"/>
                  </a:lnTo>
                  <a:lnTo>
                    <a:pt x="342" y="6506"/>
                  </a:lnTo>
                  <a:lnTo>
                    <a:pt x="456" y="6921"/>
                  </a:lnTo>
                  <a:lnTo>
                    <a:pt x="285" y="7751"/>
                  </a:lnTo>
                  <a:lnTo>
                    <a:pt x="228" y="8582"/>
                  </a:lnTo>
                  <a:lnTo>
                    <a:pt x="285" y="9274"/>
                  </a:lnTo>
                  <a:lnTo>
                    <a:pt x="456" y="10104"/>
                  </a:lnTo>
                  <a:lnTo>
                    <a:pt x="228" y="10381"/>
                  </a:lnTo>
                  <a:lnTo>
                    <a:pt x="114" y="10935"/>
                  </a:lnTo>
                  <a:lnTo>
                    <a:pt x="57" y="11488"/>
                  </a:lnTo>
                  <a:lnTo>
                    <a:pt x="0" y="12042"/>
                  </a:lnTo>
                  <a:lnTo>
                    <a:pt x="57" y="12734"/>
                  </a:lnTo>
                  <a:lnTo>
                    <a:pt x="114" y="13426"/>
                  </a:lnTo>
                  <a:lnTo>
                    <a:pt x="285" y="13841"/>
                  </a:lnTo>
                  <a:lnTo>
                    <a:pt x="513" y="14256"/>
                  </a:lnTo>
                  <a:lnTo>
                    <a:pt x="741" y="14533"/>
                  </a:lnTo>
                  <a:lnTo>
                    <a:pt x="1026" y="14672"/>
                  </a:lnTo>
                  <a:lnTo>
                    <a:pt x="1653" y="14810"/>
                  </a:lnTo>
                  <a:lnTo>
                    <a:pt x="2223" y="14672"/>
                  </a:lnTo>
                  <a:lnTo>
                    <a:pt x="2508" y="14533"/>
                  </a:lnTo>
                  <a:lnTo>
                    <a:pt x="2736" y="14256"/>
                  </a:lnTo>
                  <a:lnTo>
                    <a:pt x="2965" y="13841"/>
                  </a:lnTo>
                  <a:lnTo>
                    <a:pt x="3136" y="13288"/>
                  </a:lnTo>
                  <a:lnTo>
                    <a:pt x="3193" y="12734"/>
                  </a:lnTo>
                  <a:lnTo>
                    <a:pt x="3250" y="12042"/>
                  </a:lnTo>
                  <a:lnTo>
                    <a:pt x="3193" y="11350"/>
                  </a:lnTo>
                  <a:lnTo>
                    <a:pt x="3136" y="10796"/>
                  </a:lnTo>
                  <a:lnTo>
                    <a:pt x="2965" y="10381"/>
                  </a:lnTo>
                  <a:lnTo>
                    <a:pt x="2736" y="9966"/>
                  </a:lnTo>
                  <a:lnTo>
                    <a:pt x="2508" y="9689"/>
                  </a:lnTo>
                  <a:lnTo>
                    <a:pt x="2223" y="9412"/>
                  </a:lnTo>
                  <a:lnTo>
                    <a:pt x="1938" y="9412"/>
                  </a:lnTo>
                  <a:lnTo>
                    <a:pt x="1653" y="9274"/>
                  </a:lnTo>
                  <a:lnTo>
                    <a:pt x="1311" y="9412"/>
                  </a:lnTo>
                  <a:lnTo>
                    <a:pt x="969" y="9550"/>
                  </a:lnTo>
                  <a:lnTo>
                    <a:pt x="855" y="9135"/>
                  </a:lnTo>
                  <a:lnTo>
                    <a:pt x="798" y="8582"/>
                  </a:lnTo>
                  <a:lnTo>
                    <a:pt x="798" y="8166"/>
                  </a:lnTo>
                  <a:lnTo>
                    <a:pt x="912" y="7751"/>
                  </a:lnTo>
                  <a:lnTo>
                    <a:pt x="1197" y="7890"/>
                  </a:lnTo>
                  <a:lnTo>
                    <a:pt x="1539" y="8028"/>
                  </a:lnTo>
                  <a:lnTo>
                    <a:pt x="1824" y="7890"/>
                  </a:lnTo>
                  <a:lnTo>
                    <a:pt x="2109" y="7751"/>
                  </a:lnTo>
                  <a:lnTo>
                    <a:pt x="2337" y="7474"/>
                  </a:lnTo>
                  <a:lnTo>
                    <a:pt x="2565" y="7059"/>
                  </a:lnTo>
                  <a:lnTo>
                    <a:pt x="2736" y="6644"/>
                  </a:lnTo>
                  <a:lnTo>
                    <a:pt x="2850" y="5952"/>
                  </a:lnTo>
                  <a:lnTo>
                    <a:pt x="2965" y="5398"/>
                  </a:lnTo>
                  <a:lnTo>
                    <a:pt x="2965" y="4706"/>
                  </a:lnTo>
                  <a:lnTo>
                    <a:pt x="2965" y="4014"/>
                  </a:lnTo>
                  <a:lnTo>
                    <a:pt x="2850" y="3322"/>
                  </a:lnTo>
                  <a:lnTo>
                    <a:pt x="2736" y="2768"/>
                  </a:lnTo>
                  <a:lnTo>
                    <a:pt x="2565" y="2215"/>
                  </a:lnTo>
                  <a:lnTo>
                    <a:pt x="2622" y="1938"/>
                  </a:lnTo>
                  <a:lnTo>
                    <a:pt x="2736" y="1661"/>
                  </a:lnTo>
                  <a:lnTo>
                    <a:pt x="2907" y="1523"/>
                  </a:lnTo>
                  <a:lnTo>
                    <a:pt x="3079" y="1384"/>
                  </a:lnTo>
                  <a:lnTo>
                    <a:pt x="3079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2800" y="2567450"/>
              <a:ext cx="72700" cy="321825"/>
            </a:xfrm>
            <a:custGeom>
              <a:avLst/>
              <a:gdLst/>
              <a:ahLst/>
              <a:cxnLst/>
              <a:rect l="0" t="0" r="0" b="0"/>
              <a:pathLst>
                <a:path w="2908" h="12873" extrusionOk="0">
                  <a:moveTo>
                    <a:pt x="0" y="1"/>
                  </a:moveTo>
                  <a:lnTo>
                    <a:pt x="0" y="12873"/>
                  </a:lnTo>
                  <a:lnTo>
                    <a:pt x="2907" y="12873"/>
                  </a:lnTo>
                  <a:lnTo>
                    <a:pt x="2907" y="11627"/>
                  </a:lnTo>
                  <a:lnTo>
                    <a:pt x="627" y="1162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09725" y="2664350"/>
              <a:ext cx="69850" cy="228400"/>
            </a:xfrm>
            <a:custGeom>
              <a:avLst/>
              <a:gdLst/>
              <a:ahLst/>
              <a:cxnLst/>
              <a:rect l="0" t="0" r="0" b="0"/>
              <a:pathLst>
                <a:path w="2794" h="9136" extrusionOk="0">
                  <a:moveTo>
                    <a:pt x="1768" y="4983"/>
                  </a:moveTo>
                  <a:lnTo>
                    <a:pt x="2053" y="5122"/>
                  </a:lnTo>
                  <a:lnTo>
                    <a:pt x="2053" y="7059"/>
                  </a:lnTo>
                  <a:lnTo>
                    <a:pt x="1882" y="7474"/>
                  </a:lnTo>
                  <a:lnTo>
                    <a:pt x="1711" y="7751"/>
                  </a:lnTo>
                  <a:lnTo>
                    <a:pt x="1483" y="7890"/>
                  </a:lnTo>
                  <a:lnTo>
                    <a:pt x="1027" y="7890"/>
                  </a:lnTo>
                  <a:lnTo>
                    <a:pt x="799" y="7613"/>
                  </a:lnTo>
                  <a:lnTo>
                    <a:pt x="685" y="7198"/>
                  </a:lnTo>
                  <a:lnTo>
                    <a:pt x="628" y="6506"/>
                  </a:lnTo>
                  <a:lnTo>
                    <a:pt x="685" y="5814"/>
                  </a:lnTo>
                  <a:lnTo>
                    <a:pt x="856" y="5398"/>
                  </a:lnTo>
                  <a:lnTo>
                    <a:pt x="1084" y="4983"/>
                  </a:lnTo>
                  <a:close/>
                  <a:moveTo>
                    <a:pt x="1483" y="0"/>
                  </a:moveTo>
                  <a:lnTo>
                    <a:pt x="913" y="139"/>
                  </a:lnTo>
                  <a:lnTo>
                    <a:pt x="400" y="692"/>
                  </a:lnTo>
                  <a:lnTo>
                    <a:pt x="628" y="1938"/>
                  </a:lnTo>
                  <a:lnTo>
                    <a:pt x="970" y="1523"/>
                  </a:lnTo>
                  <a:lnTo>
                    <a:pt x="1426" y="1384"/>
                  </a:lnTo>
                  <a:lnTo>
                    <a:pt x="1711" y="1384"/>
                  </a:lnTo>
                  <a:lnTo>
                    <a:pt x="1882" y="1800"/>
                  </a:lnTo>
                  <a:lnTo>
                    <a:pt x="1996" y="2215"/>
                  </a:lnTo>
                  <a:lnTo>
                    <a:pt x="2053" y="2907"/>
                  </a:lnTo>
                  <a:lnTo>
                    <a:pt x="2053" y="3876"/>
                  </a:lnTo>
                  <a:lnTo>
                    <a:pt x="1711" y="3737"/>
                  </a:lnTo>
                  <a:lnTo>
                    <a:pt x="1027" y="3737"/>
                  </a:lnTo>
                  <a:lnTo>
                    <a:pt x="799" y="3876"/>
                  </a:lnTo>
                  <a:lnTo>
                    <a:pt x="571" y="4014"/>
                  </a:lnTo>
                  <a:lnTo>
                    <a:pt x="400" y="4429"/>
                  </a:lnTo>
                  <a:lnTo>
                    <a:pt x="229" y="4845"/>
                  </a:lnTo>
                  <a:lnTo>
                    <a:pt x="115" y="5260"/>
                  </a:lnTo>
                  <a:lnTo>
                    <a:pt x="1" y="5814"/>
                  </a:lnTo>
                  <a:lnTo>
                    <a:pt x="1" y="6506"/>
                  </a:lnTo>
                  <a:lnTo>
                    <a:pt x="1" y="7059"/>
                  </a:lnTo>
                  <a:lnTo>
                    <a:pt x="58" y="7613"/>
                  </a:lnTo>
                  <a:lnTo>
                    <a:pt x="172" y="8166"/>
                  </a:lnTo>
                  <a:lnTo>
                    <a:pt x="343" y="8443"/>
                  </a:lnTo>
                  <a:lnTo>
                    <a:pt x="514" y="8859"/>
                  </a:lnTo>
                  <a:lnTo>
                    <a:pt x="742" y="8997"/>
                  </a:lnTo>
                  <a:lnTo>
                    <a:pt x="970" y="9135"/>
                  </a:lnTo>
                  <a:lnTo>
                    <a:pt x="1483" y="9135"/>
                  </a:lnTo>
                  <a:lnTo>
                    <a:pt x="1654" y="8997"/>
                  </a:lnTo>
                  <a:lnTo>
                    <a:pt x="1882" y="8720"/>
                  </a:lnTo>
                  <a:lnTo>
                    <a:pt x="2053" y="8443"/>
                  </a:lnTo>
                  <a:lnTo>
                    <a:pt x="2053" y="8720"/>
                  </a:lnTo>
                  <a:lnTo>
                    <a:pt x="2110" y="8997"/>
                  </a:lnTo>
                  <a:lnTo>
                    <a:pt x="2794" y="8997"/>
                  </a:lnTo>
                  <a:lnTo>
                    <a:pt x="2680" y="8305"/>
                  </a:lnTo>
                  <a:lnTo>
                    <a:pt x="2680" y="7059"/>
                  </a:lnTo>
                  <a:lnTo>
                    <a:pt x="2680" y="3045"/>
                  </a:lnTo>
                  <a:lnTo>
                    <a:pt x="2680" y="2353"/>
                  </a:lnTo>
                  <a:lnTo>
                    <a:pt x="2623" y="1661"/>
                  </a:lnTo>
                  <a:lnTo>
                    <a:pt x="2509" y="1246"/>
                  </a:lnTo>
                  <a:lnTo>
                    <a:pt x="2395" y="831"/>
                  </a:lnTo>
                  <a:lnTo>
                    <a:pt x="2224" y="416"/>
                  </a:lnTo>
                  <a:lnTo>
                    <a:pt x="1996" y="277"/>
                  </a:lnTo>
                  <a:lnTo>
                    <a:pt x="1768" y="139"/>
                  </a:lnTo>
                  <a:lnTo>
                    <a:pt x="14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03800" y="2664350"/>
              <a:ext cx="71275" cy="328750"/>
            </a:xfrm>
            <a:custGeom>
              <a:avLst/>
              <a:gdLst/>
              <a:ahLst/>
              <a:cxnLst/>
              <a:rect l="0" t="0" r="0" b="0"/>
              <a:pathLst>
                <a:path w="2851" h="13150" extrusionOk="0">
                  <a:moveTo>
                    <a:pt x="1596" y="1384"/>
                  </a:moveTo>
                  <a:lnTo>
                    <a:pt x="1767" y="1523"/>
                  </a:lnTo>
                  <a:lnTo>
                    <a:pt x="1881" y="1800"/>
                  </a:lnTo>
                  <a:lnTo>
                    <a:pt x="1995" y="2215"/>
                  </a:lnTo>
                  <a:lnTo>
                    <a:pt x="2052" y="2630"/>
                  </a:lnTo>
                  <a:lnTo>
                    <a:pt x="2109" y="3184"/>
                  </a:lnTo>
                  <a:lnTo>
                    <a:pt x="2166" y="4568"/>
                  </a:lnTo>
                  <a:lnTo>
                    <a:pt x="2166" y="5398"/>
                  </a:lnTo>
                  <a:lnTo>
                    <a:pt x="2109" y="6090"/>
                  </a:lnTo>
                  <a:lnTo>
                    <a:pt x="2052" y="6782"/>
                  </a:lnTo>
                  <a:lnTo>
                    <a:pt x="1938" y="7198"/>
                  </a:lnTo>
                  <a:lnTo>
                    <a:pt x="1824" y="7474"/>
                  </a:lnTo>
                  <a:lnTo>
                    <a:pt x="1710" y="7613"/>
                  </a:lnTo>
                  <a:lnTo>
                    <a:pt x="1539" y="7751"/>
                  </a:lnTo>
                  <a:lnTo>
                    <a:pt x="1368" y="7890"/>
                  </a:lnTo>
                  <a:lnTo>
                    <a:pt x="1140" y="7751"/>
                  </a:lnTo>
                  <a:lnTo>
                    <a:pt x="912" y="7613"/>
                  </a:lnTo>
                  <a:lnTo>
                    <a:pt x="741" y="7336"/>
                  </a:lnTo>
                  <a:lnTo>
                    <a:pt x="627" y="7059"/>
                  </a:lnTo>
                  <a:lnTo>
                    <a:pt x="627" y="2353"/>
                  </a:lnTo>
                  <a:lnTo>
                    <a:pt x="741" y="1938"/>
                  </a:lnTo>
                  <a:lnTo>
                    <a:pt x="969" y="1661"/>
                  </a:lnTo>
                  <a:lnTo>
                    <a:pt x="1197" y="1384"/>
                  </a:lnTo>
                  <a:close/>
                  <a:moveTo>
                    <a:pt x="1482" y="0"/>
                  </a:moveTo>
                  <a:lnTo>
                    <a:pt x="1254" y="139"/>
                  </a:lnTo>
                  <a:lnTo>
                    <a:pt x="1026" y="277"/>
                  </a:lnTo>
                  <a:lnTo>
                    <a:pt x="798" y="554"/>
                  </a:lnTo>
                  <a:lnTo>
                    <a:pt x="627" y="831"/>
                  </a:lnTo>
                  <a:lnTo>
                    <a:pt x="627" y="139"/>
                  </a:lnTo>
                  <a:lnTo>
                    <a:pt x="0" y="139"/>
                  </a:lnTo>
                  <a:lnTo>
                    <a:pt x="0" y="13149"/>
                  </a:lnTo>
                  <a:lnTo>
                    <a:pt x="627" y="13149"/>
                  </a:lnTo>
                  <a:lnTo>
                    <a:pt x="627" y="8582"/>
                  </a:lnTo>
                  <a:lnTo>
                    <a:pt x="798" y="8720"/>
                  </a:lnTo>
                  <a:lnTo>
                    <a:pt x="1026" y="8997"/>
                  </a:lnTo>
                  <a:lnTo>
                    <a:pt x="1482" y="9135"/>
                  </a:lnTo>
                  <a:lnTo>
                    <a:pt x="1767" y="8997"/>
                  </a:lnTo>
                  <a:lnTo>
                    <a:pt x="1995" y="8859"/>
                  </a:lnTo>
                  <a:lnTo>
                    <a:pt x="2223" y="8582"/>
                  </a:lnTo>
                  <a:lnTo>
                    <a:pt x="2394" y="8166"/>
                  </a:lnTo>
                  <a:lnTo>
                    <a:pt x="2622" y="7474"/>
                  </a:lnTo>
                  <a:lnTo>
                    <a:pt x="2736" y="6644"/>
                  </a:lnTo>
                  <a:lnTo>
                    <a:pt x="2850" y="5675"/>
                  </a:lnTo>
                  <a:lnTo>
                    <a:pt x="2850" y="4429"/>
                  </a:lnTo>
                  <a:lnTo>
                    <a:pt x="2850" y="3461"/>
                  </a:lnTo>
                  <a:lnTo>
                    <a:pt x="2736" y="2492"/>
                  </a:lnTo>
                  <a:lnTo>
                    <a:pt x="2565" y="1661"/>
                  </a:lnTo>
                  <a:lnTo>
                    <a:pt x="2394" y="969"/>
                  </a:lnTo>
                  <a:lnTo>
                    <a:pt x="2166" y="554"/>
                  </a:lnTo>
                  <a:lnTo>
                    <a:pt x="1995" y="277"/>
                  </a:lnTo>
                  <a:lnTo>
                    <a:pt x="1767" y="139"/>
                  </a:lnTo>
                  <a:lnTo>
                    <a:pt x="14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97850" y="2664350"/>
              <a:ext cx="72700" cy="328750"/>
            </a:xfrm>
            <a:custGeom>
              <a:avLst/>
              <a:gdLst/>
              <a:ahLst/>
              <a:cxnLst/>
              <a:rect l="0" t="0" r="0" b="0"/>
              <a:pathLst>
                <a:path w="2908" h="13150" extrusionOk="0">
                  <a:moveTo>
                    <a:pt x="1654" y="1384"/>
                  </a:moveTo>
                  <a:lnTo>
                    <a:pt x="1768" y="1523"/>
                  </a:lnTo>
                  <a:lnTo>
                    <a:pt x="1939" y="1800"/>
                  </a:lnTo>
                  <a:lnTo>
                    <a:pt x="1996" y="2215"/>
                  </a:lnTo>
                  <a:lnTo>
                    <a:pt x="2110" y="2630"/>
                  </a:lnTo>
                  <a:lnTo>
                    <a:pt x="2167" y="3184"/>
                  </a:lnTo>
                  <a:lnTo>
                    <a:pt x="2224" y="4568"/>
                  </a:lnTo>
                  <a:lnTo>
                    <a:pt x="2167" y="5398"/>
                  </a:lnTo>
                  <a:lnTo>
                    <a:pt x="2167" y="6090"/>
                  </a:lnTo>
                  <a:lnTo>
                    <a:pt x="2053" y="6782"/>
                  </a:lnTo>
                  <a:lnTo>
                    <a:pt x="1996" y="7198"/>
                  </a:lnTo>
                  <a:lnTo>
                    <a:pt x="1882" y="7474"/>
                  </a:lnTo>
                  <a:lnTo>
                    <a:pt x="1711" y="7613"/>
                  </a:lnTo>
                  <a:lnTo>
                    <a:pt x="1597" y="7751"/>
                  </a:lnTo>
                  <a:lnTo>
                    <a:pt x="1369" y="7890"/>
                  </a:lnTo>
                  <a:lnTo>
                    <a:pt x="1141" y="7751"/>
                  </a:lnTo>
                  <a:lnTo>
                    <a:pt x="970" y="7613"/>
                  </a:lnTo>
                  <a:lnTo>
                    <a:pt x="799" y="7336"/>
                  </a:lnTo>
                  <a:lnTo>
                    <a:pt x="628" y="7059"/>
                  </a:lnTo>
                  <a:lnTo>
                    <a:pt x="628" y="2353"/>
                  </a:lnTo>
                  <a:lnTo>
                    <a:pt x="799" y="1938"/>
                  </a:lnTo>
                  <a:lnTo>
                    <a:pt x="970" y="1661"/>
                  </a:lnTo>
                  <a:lnTo>
                    <a:pt x="1198" y="1384"/>
                  </a:lnTo>
                  <a:close/>
                  <a:moveTo>
                    <a:pt x="1540" y="0"/>
                  </a:moveTo>
                  <a:lnTo>
                    <a:pt x="1255" y="139"/>
                  </a:lnTo>
                  <a:lnTo>
                    <a:pt x="1027" y="277"/>
                  </a:lnTo>
                  <a:lnTo>
                    <a:pt x="856" y="554"/>
                  </a:lnTo>
                  <a:lnTo>
                    <a:pt x="628" y="831"/>
                  </a:lnTo>
                  <a:lnTo>
                    <a:pt x="628" y="139"/>
                  </a:lnTo>
                  <a:lnTo>
                    <a:pt x="0" y="139"/>
                  </a:lnTo>
                  <a:lnTo>
                    <a:pt x="0" y="13149"/>
                  </a:lnTo>
                  <a:lnTo>
                    <a:pt x="628" y="13149"/>
                  </a:lnTo>
                  <a:lnTo>
                    <a:pt x="628" y="8582"/>
                  </a:lnTo>
                  <a:lnTo>
                    <a:pt x="856" y="8720"/>
                  </a:lnTo>
                  <a:lnTo>
                    <a:pt x="1027" y="8997"/>
                  </a:lnTo>
                  <a:lnTo>
                    <a:pt x="1540" y="9135"/>
                  </a:lnTo>
                  <a:lnTo>
                    <a:pt x="1768" y="8997"/>
                  </a:lnTo>
                  <a:lnTo>
                    <a:pt x="2053" y="8859"/>
                  </a:lnTo>
                  <a:lnTo>
                    <a:pt x="2281" y="8582"/>
                  </a:lnTo>
                  <a:lnTo>
                    <a:pt x="2452" y="8166"/>
                  </a:lnTo>
                  <a:lnTo>
                    <a:pt x="2623" y="7474"/>
                  </a:lnTo>
                  <a:lnTo>
                    <a:pt x="2794" y="6644"/>
                  </a:lnTo>
                  <a:lnTo>
                    <a:pt x="2851" y="5675"/>
                  </a:lnTo>
                  <a:lnTo>
                    <a:pt x="2908" y="4429"/>
                  </a:lnTo>
                  <a:lnTo>
                    <a:pt x="2851" y="3461"/>
                  </a:lnTo>
                  <a:lnTo>
                    <a:pt x="2794" y="2492"/>
                  </a:lnTo>
                  <a:lnTo>
                    <a:pt x="2623" y="1661"/>
                  </a:lnTo>
                  <a:lnTo>
                    <a:pt x="2395" y="969"/>
                  </a:lnTo>
                  <a:lnTo>
                    <a:pt x="2224" y="554"/>
                  </a:lnTo>
                  <a:lnTo>
                    <a:pt x="1996" y="277"/>
                  </a:lnTo>
                  <a:lnTo>
                    <a:pt x="1768" y="139"/>
                  </a:lnTo>
                  <a:lnTo>
                    <a:pt x="15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391900" y="2664350"/>
              <a:ext cx="69875" cy="228400"/>
            </a:xfrm>
            <a:custGeom>
              <a:avLst/>
              <a:gdLst/>
              <a:ahLst/>
              <a:cxnLst/>
              <a:rect l="0" t="0" r="0" b="0"/>
              <a:pathLst>
                <a:path w="2795" h="9136" extrusionOk="0">
                  <a:moveTo>
                    <a:pt x="1654" y="1384"/>
                  </a:moveTo>
                  <a:lnTo>
                    <a:pt x="1768" y="1523"/>
                  </a:lnTo>
                  <a:lnTo>
                    <a:pt x="1882" y="1661"/>
                  </a:lnTo>
                  <a:lnTo>
                    <a:pt x="1996" y="1938"/>
                  </a:lnTo>
                  <a:lnTo>
                    <a:pt x="2110" y="2769"/>
                  </a:lnTo>
                  <a:lnTo>
                    <a:pt x="2167" y="3876"/>
                  </a:lnTo>
                  <a:lnTo>
                    <a:pt x="685" y="3876"/>
                  </a:lnTo>
                  <a:lnTo>
                    <a:pt x="742" y="2769"/>
                  </a:lnTo>
                  <a:lnTo>
                    <a:pt x="913" y="1938"/>
                  </a:lnTo>
                  <a:lnTo>
                    <a:pt x="1027" y="1661"/>
                  </a:lnTo>
                  <a:lnTo>
                    <a:pt x="1141" y="1523"/>
                  </a:lnTo>
                  <a:lnTo>
                    <a:pt x="1312" y="1384"/>
                  </a:lnTo>
                  <a:close/>
                  <a:moveTo>
                    <a:pt x="1483" y="0"/>
                  </a:moveTo>
                  <a:lnTo>
                    <a:pt x="1141" y="139"/>
                  </a:lnTo>
                  <a:lnTo>
                    <a:pt x="913" y="277"/>
                  </a:lnTo>
                  <a:lnTo>
                    <a:pt x="628" y="692"/>
                  </a:lnTo>
                  <a:lnTo>
                    <a:pt x="457" y="1108"/>
                  </a:lnTo>
                  <a:lnTo>
                    <a:pt x="229" y="1800"/>
                  </a:lnTo>
                  <a:lnTo>
                    <a:pt x="115" y="2630"/>
                  </a:lnTo>
                  <a:lnTo>
                    <a:pt x="1" y="3599"/>
                  </a:lnTo>
                  <a:lnTo>
                    <a:pt x="1" y="4706"/>
                  </a:lnTo>
                  <a:lnTo>
                    <a:pt x="1" y="5675"/>
                  </a:lnTo>
                  <a:lnTo>
                    <a:pt x="115" y="6644"/>
                  </a:lnTo>
                  <a:lnTo>
                    <a:pt x="229" y="7474"/>
                  </a:lnTo>
                  <a:lnTo>
                    <a:pt x="457" y="8166"/>
                  </a:lnTo>
                  <a:lnTo>
                    <a:pt x="685" y="8582"/>
                  </a:lnTo>
                  <a:lnTo>
                    <a:pt x="970" y="8859"/>
                  </a:lnTo>
                  <a:lnTo>
                    <a:pt x="1255" y="9135"/>
                  </a:lnTo>
                  <a:lnTo>
                    <a:pt x="1939" y="9135"/>
                  </a:lnTo>
                  <a:lnTo>
                    <a:pt x="2224" y="8859"/>
                  </a:lnTo>
                  <a:lnTo>
                    <a:pt x="2509" y="8305"/>
                  </a:lnTo>
                  <a:lnTo>
                    <a:pt x="2794" y="7751"/>
                  </a:lnTo>
                  <a:lnTo>
                    <a:pt x="2395" y="6921"/>
                  </a:lnTo>
                  <a:lnTo>
                    <a:pt x="2224" y="7336"/>
                  </a:lnTo>
                  <a:lnTo>
                    <a:pt x="2053" y="7613"/>
                  </a:lnTo>
                  <a:lnTo>
                    <a:pt x="1825" y="7751"/>
                  </a:lnTo>
                  <a:lnTo>
                    <a:pt x="1597" y="7890"/>
                  </a:lnTo>
                  <a:lnTo>
                    <a:pt x="1369" y="7751"/>
                  </a:lnTo>
                  <a:lnTo>
                    <a:pt x="1198" y="7613"/>
                  </a:lnTo>
                  <a:lnTo>
                    <a:pt x="1084" y="7474"/>
                  </a:lnTo>
                  <a:lnTo>
                    <a:pt x="913" y="7198"/>
                  </a:lnTo>
                  <a:lnTo>
                    <a:pt x="799" y="6782"/>
                  </a:lnTo>
                  <a:lnTo>
                    <a:pt x="742" y="6229"/>
                  </a:lnTo>
                  <a:lnTo>
                    <a:pt x="685" y="5675"/>
                  </a:lnTo>
                  <a:lnTo>
                    <a:pt x="628" y="4983"/>
                  </a:lnTo>
                  <a:lnTo>
                    <a:pt x="2794" y="4983"/>
                  </a:lnTo>
                  <a:lnTo>
                    <a:pt x="2794" y="4153"/>
                  </a:lnTo>
                  <a:lnTo>
                    <a:pt x="2794" y="3184"/>
                  </a:lnTo>
                  <a:lnTo>
                    <a:pt x="2737" y="2353"/>
                  </a:lnTo>
                  <a:lnTo>
                    <a:pt x="2623" y="1661"/>
                  </a:lnTo>
                  <a:lnTo>
                    <a:pt x="2452" y="969"/>
                  </a:lnTo>
                  <a:lnTo>
                    <a:pt x="2224" y="554"/>
                  </a:lnTo>
                  <a:lnTo>
                    <a:pt x="1996" y="277"/>
                  </a:lnTo>
                  <a:lnTo>
                    <a:pt x="1768" y="139"/>
                  </a:lnTo>
                  <a:lnTo>
                    <a:pt x="14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83125" y="2664350"/>
              <a:ext cx="71275" cy="228400"/>
            </a:xfrm>
            <a:custGeom>
              <a:avLst/>
              <a:gdLst/>
              <a:ahLst/>
              <a:cxnLst/>
              <a:rect l="0" t="0" r="0" b="0"/>
              <a:pathLst>
                <a:path w="2851" h="9136" extrusionOk="0">
                  <a:moveTo>
                    <a:pt x="1654" y="1384"/>
                  </a:moveTo>
                  <a:lnTo>
                    <a:pt x="1768" y="1523"/>
                  </a:lnTo>
                  <a:lnTo>
                    <a:pt x="1882" y="1661"/>
                  </a:lnTo>
                  <a:lnTo>
                    <a:pt x="1996" y="1938"/>
                  </a:lnTo>
                  <a:lnTo>
                    <a:pt x="2110" y="2769"/>
                  </a:lnTo>
                  <a:lnTo>
                    <a:pt x="2167" y="3876"/>
                  </a:lnTo>
                  <a:lnTo>
                    <a:pt x="685" y="3876"/>
                  </a:lnTo>
                  <a:lnTo>
                    <a:pt x="742" y="2769"/>
                  </a:lnTo>
                  <a:lnTo>
                    <a:pt x="913" y="1938"/>
                  </a:lnTo>
                  <a:lnTo>
                    <a:pt x="1027" y="1661"/>
                  </a:lnTo>
                  <a:lnTo>
                    <a:pt x="1141" y="1523"/>
                  </a:lnTo>
                  <a:lnTo>
                    <a:pt x="1312" y="1384"/>
                  </a:lnTo>
                  <a:close/>
                  <a:moveTo>
                    <a:pt x="1483" y="0"/>
                  </a:moveTo>
                  <a:lnTo>
                    <a:pt x="1198" y="139"/>
                  </a:lnTo>
                  <a:lnTo>
                    <a:pt x="913" y="277"/>
                  </a:lnTo>
                  <a:lnTo>
                    <a:pt x="685" y="692"/>
                  </a:lnTo>
                  <a:lnTo>
                    <a:pt x="456" y="1108"/>
                  </a:lnTo>
                  <a:lnTo>
                    <a:pt x="228" y="1800"/>
                  </a:lnTo>
                  <a:lnTo>
                    <a:pt x="114" y="2630"/>
                  </a:lnTo>
                  <a:lnTo>
                    <a:pt x="0" y="3599"/>
                  </a:lnTo>
                  <a:lnTo>
                    <a:pt x="0" y="4706"/>
                  </a:lnTo>
                  <a:lnTo>
                    <a:pt x="0" y="5675"/>
                  </a:lnTo>
                  <a:lnTo>
                    <a:pt x="114" y="6644"/>
                  </a:lnTo>
                  <a:lnTo>
                    <a:pt x="285" y="7474"/>
                  </a:lnTo>
                  <a:lnTo>
                    <a:pt x="456" y="8166"/>
                  </a:lnTo>
                  <a:lnTo>
                    <a:pt x="685" y="8582"/>
                  </a:lnTo>
                  <a:lnTo>
                    <a:pt x="970" y="8859"/>
                  </a:lnTo>
                  <a:lnTo>
                    <a:pt x="1255" y="9135"/>
                  </a:lnTo>
                  <a:lnTo>
                    <a:pt x="1939" y="9135"/>
                  </a:lnTo>
                  <a:lnTo>
                    <a:pt x="2224" y="8859"/>
                  </a:lnTo>
                  <a:lnTo>
                    <a:pt x="2509" y="8305"/>
                  </a:lnTo>
                  <a:lnTo>
                    <a:pt x="2794" y="7751"/>
                  </a:lnTo>
                  <a:lnTo>
                    <a:pt x="2395" y="6921"/>
                  </a:lnTo>
                  <a:lnTo>
                    <a:pt x="2224" y="7336"/>
                  </a:lnTo>
                  <a:lnTo>
                    <a:pt x="2053" y="7613"/>
                  </a:lnTo>
                  <a:lnTo>
                    <a:pt x="1825" y="7751"/>
                  </a:lnTo>
                  <a:lnTo>
                    <a:pt x="1597" y="7890"/>
                  </a:lnTo>
                  <a:lnTo>
                    <a:pt x="1426" y="7751"/>
                  </a:lnTo>
                  <a:lnTo>
                    <a:pt x="1255" y="7613"/>
                  </a:lnTo>
                  <a:lnTo>
                    <a:pt x="1084" y="7474"/>
                  </a:lnTo>
                  <a:lnTo>
                    <a:pt x="913" y="7198"/>
                  </a:lnTo>
                  <a:lnTo>
                    <a:pt x="799" y="6782"/>
                  </a:lnTo>
                  <a:lnTo>
                    <a:pt x="742" y="6229"/>
                  </a:lnTo>
                  <a:lnTo>
                    <a:pt x="685" y="5675"/>
                  </a:lnTo>
                  <a:lnTo>
                    <a:pt x="685" y="4983"/>
                  </a:lnTo>
                  <a:lnTo>
                    <a:pt x="2851" y="4983"/>
                  </a:lnTo>
                  <a:lnTo>
                    <a:pt x="2851" y="4153"/>
                  </a:lnTo>
                  <a:lnTo>
                    <a:pt x="2794" y="3184"/>
                  </a:lnTo>
                  <a:lnTo>
                    <a:pt x="2737" y="2353"/>
                  </a:lnTo>
                  <a:lnTo>
                    <a:pt x="2623" y="1661"/>
                  </a:lnTo>
                  <a:lnTo>
                    <a:pt x="2452" y="969"/>
                  </a:lnTo>
                  <a:lnTo>
                    <a:pt x="2224" y="554"/>
                  </a:lnTo>
                  <a:lnTo>
                    <a:pt x="1996" y="277"/>
                  </a:lnTo>
                  <a:lnTo>
                    <a:pt x="1768" y="139"/>
                  </a:lnTo>
                  <a:lnTo>
                    <a:pt x="14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575750" y="2664350"/>
              <a:ext cx="69875" cy="224925"/>
            </a:xfrm>
            <a:custGeom>
              <a:avLst/>
              <a:gdLst/>
              <a:ahLst/>
              <a:cxnLst/>
              <a:rect l="0" t="0" r="0" b="0"/>
              <a:pathLst>
                <a:path w="2795" h="8997" extrusionOk="0">
                  <a:moveTo>
                    <a:pt x="1597" y="0"/>
                  </a:moveTo>
                  <a:lnTo>
                    <a:pt x="1312" y="139"/>
                  </a:lnTo>
                  <a:lnTo>
                    <a:pt x="1084" y="277"/>
                  </a:lnTo>
                  <a:lnTo>
                    <a:pt x="856" y="554"/>
                  </a:lnTo>
                  <a:lnTo>
                    <a:pt x="628" y="969"/>
                  </a:lnTo>
                  <a:lnTo>
                    <a:pt x="628" y="139"/>
                  </a:lnTo>
                  <a:lnTo>
                    <a:pt x="1" y="139"/>
                  </a:lnTo>
                  <a:lnTo>
                    <a:pt x="1" y="8997"/>
                  </a:lnTo>
                  <a:lnTo>
                    <a:pt x="628" y="8997"/>
                  </a:lnTo>
                  <a:lnTo>
                    <a:pt x="628" y="2492"/>
                  </a:lnTo>
                  <a:lnTo>
                    <a:pt x="856" y="2077"/>
                  </a:lnTo>
                  <a:lnTo>
                    <a:pt x="1084" y="1661"/>
                  </a:lnTo>
                  <a:lnTo>
                    <a:pt x="1312" y="1384"/>
                  </a:lnTo>
                  <a:lnTo>
                    <a:pt x="1540" y="1384"/>
                  </a:lnTo>
                  <a:lnTo>
                    <a:pt x="1882" y="1523"/>
                  </a:lnTo>
                  <a:lnTo>
                    <a:pt x="1996" y="1661"/>
                  </a:lnTo>
                  <a:lnTo>
                    <a:pt x="2053" y="1938"/>
                  </a:lnTo>
                  <a:lnTo>
                    <a:pt x="2167" y="2492"/>
                  </a:lnTo>
                  <a:lnTo>
                    <a:pt x="2167" y="3322"/>
                  </a:lnTo>
                  <a:lnTo>
                    <a:pt x="2167" y="8997"/>
                  </a:lnTo>
                  <a:lnTo>
                    <a:pt x="2794" y="8997"/>
                  </a:lnTo>
                  <a:lnTo>
                    <a:pt x="2794" y="3322"/>
                  </a:lnTo>
                  <a:lnTo>
                    <a:pt x="2794" y="2492"/>
                  </a:lnTo>
                  <a:lnTo>
                    <a:pt x="2737" y="1661"/>
                  </a:lnTo>
                  <a:lnTo>
                    <a:pt x="2623" y="1108"/>
                  </a:lnTo>
                  <a:lnTo>
                    <a:pt x="2452" y="692"/>
                  </a:lnTo>
                  <a:lnTo>
                    <a:pt x="2281" y="416"/>
                  </a:lnTo>
                  <a:lnTo>
                    <a:pt x="2053" y="139"/>
                  </a:lnTo>
                  <a:lnTo>
                    <a:pt x="1882" y="139"/>
                  </a:lnTo>
                  <a:lnTo>
                    <a:pt x="15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672675" y="2664350"/>
              <a:ext cx="59875" cy="224925"/>
            </a:xfrm>
            <a:custGeom>
              <a:avLst/>
              <a:gdLst/>
              <a:ahLst/>
              <a:cxnLst/>
              <a:rect l="0" t="0" r="0" b="0"/>
              <a:pathLst>
                <a:path w="2395" h="8997" extrusionOk="0">
                  <a:moveTo>
                    <a:pt x="1711" y="0"/>
                  </a:moveTo>
                  <a:lnTo>
                    <a:pt x="1540" y="139"/>
                  </a:lnTo>
                  <a:lnTo>
                    <a:pt x="1312" y="277"/>
                  </a:lnTo>
                  <a:lnTo>
                    <a:pt x="1141" y="416"/>
                  </a:lnTo>
                  <a:lnTo>
                    <a:pt x="969" y="831"/>
                  </a:lnTo>
                  <a:lnTo>
                    <a:pt x="969" y="139"/>
                  </a:lnTo>
                  <a:lnTo>
                    <a:pt x="342" y="139"/>
                  </a:lnTo>
                  <a:lnTo>
                    <a:pt x="342" y="7890"/>
                  </a:lnTo>
                  <a:lnTo>
                    <a:pt x="0" y="7890"/>
                  </a:lnTo>
                  <a:lnTo>
                    <a:pt x="0" y="8997"/>
                  </a:lnTo>
                  <a:lnTo>
                    <a:pt x="1483" y="8997"/>
                  </a:lnTo>
                  <a:lnTo>
                    <a:pt x="1483" y="7890"/>
                  </a:lnTo>
                  <a:lnTo>
                    <a:pt x="969" y="7890"/>
                  </a:lnTo>
                  <a:lnTo>
                    <a:pt x="969" y="2353"/>
                  </a:lnTo>
                  <a:lnTo>
                    <a:pt x="1141" y="1938"/>
                  </a:lnTo>
                  <a:lnTo>
                    <a:pt x="1312" y="1661"/>
                  </a:lnTo>
                  <a:lnTo>
                    <a:pt x="1483" y="1384"/>
                  </a:lnTo>
                  <a:lnTo>
                    <a:pt x="1654" y="1384"/>
                  </a:lnTo>
                  <a:lnTo>
                    <a:pt x="1882" y="1523"/>
                  </a:lnTo>
                  <a:lnTo>
                    <a:pt x="2110" y="1661"/>
                  </a:lnTo>
                  <a:lnTo>
                    <a:pt x="2395" y="554"/>
                  </a:lnTo>
                  <a:lnTo>
                    <a:pt x="2053" y="139"/>
                  </a:lnTo>
                  <a:lnTo>
                    <a:pt x="17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42500" y="2667800"/>
              <a:ext cx="69875" cy="228400"/>
            </a:xfrm>
            <a:custGeom>
              <a:avLst/>
              <a:gdLst/>
              <a:ahLst/>
              <a:cxnLst/>
              <a:rect l="0" t="0" r="0" b="0"/>
              <a:pathLst>
                <a:path w="2795" h="9136" extrusionOk="0">
                  <a:moveTo>
                    <a:pt x="1426" y="4845"/>
                  </a:moveTo>
                  <a:lnTo>
                    <a:pt x="1768" y="4984"/>
                  </a:lnTo>
                  <a:lnTo>
                    <a:pt x="2053" y="5122"/>
                  </a:lnTo>
                  <a:lnTo>
                    <a:pt x="2053" y="7060"/>
                  </a:lnTo>
                  <a:lnTo>
                    <a:pt x="1882" y="7336"/>
                  </a:lnTo>
                  <a:lnTo>
                    <a:pt x="1711" y="7613"/>
                  </a:lnTo>
                  <a:lnTo>
                    <a:pt x="1540" y="7752"/>
                  </a:lnTo>
                  <a:lnTo>
                    <a:pt x="1369" y="7890"/>
                  </a:lnTo>
                  <a:lnTo>
                    <a:pt x="1027" y="7752"/>
                  </a:lnTo>
                  <a:lnTo>
                    <a:pt x="856" y="7475"/>
                  </a:lnTo>
                  <a:lnTo>
                    <a:pt x="742" y="7060"/>
                  </a:lnTo>
                  <a:lnTo>
                    <a:pt x="685" y="6506"/>
                  </a:lnTo>
                  <a:lnTo>
                    <a:pt x="742" y="5814"/>
                  </a:lnTo>
                  <a:lnTo>
                    <a:pt x="856" y="5260"/>
                  </a:lnTo>
                  <a:lnTo>
                    <a:pt x="1084" y="4984"/>
                  </a:lnTo>
                  <a:lnTo>
                    <a:pt x="1426" y="4845"/>
                  </a:lnTo>
                  <a:close/>
                  <a:moveTo>
                    <a:pt x="1483" y="1"/>
                  </a:moveTo>
                  <a:lnTo>
                    <a:pt x="970" y="139"/>
                  </a:lnTo>
                  <a:lnTo>
                    <a:pt x="457" y="554"/>
                  </a:lnTo>
                  <a:lnTo>
                    <a:pt x="628" y="1800"/>
                  </a:lnTo>
                  <a:lnTo>
                    <a:pt x="1027" y="1385"/>
                  </a:lnTo>
                  <a:lnTo>
                    <a:pt x="1426" y="1246"/>
                  </a:lnTo>
                  <a:lnTo>
                    <a:pt x="1711" y="1385"/>
                  </a:lnTo>
                  <a:lnTo>
                    <a:pt x="1939" y="1662"/>
                  </a:lnTo>
                  <a:lnTo>
                    <a:pt x="2053" y="2215"/>
                  </a:lnTo>
                  <a:lnTo>
                    <a:pt x="2053" y="2907"/>
                  </a:lnTo>
                  <a:lnTo>
                    <a:pt x="2053" y="3876"/>
                  </a:lnTo>
                  <a:lnTo>
                    <a:pt x="1768" y="3599"/>
                  </a:lnTo>
                  <a:lnTo>
                    <a:pt x="1084" y="3599"/>
                  </a:lnTo>
                  <a:lnTo>
                    <a:pt x="856" y="3738"/>
                  </a:lnTo>
                  <a:lnTo>
                    <a:pt x="628" y="4015"/>
                  </a:lnTo>
                  <a:lnTo>
                    <a:pt x="457" y="4291"/>
                  </a:lnTo>
                  <a:lnTo>
                    <a:pt x="229" y="4707"/>
                  </a:lnTo>
                  <a:lnTo>
                    <a:pt x="115" y="5260"/>
                  </a:lnTo>
                  <a:lnTo>
                    <a:pt x="58" y="5814"/>
                  </a:lnTo>
                  <a:lnTo>
                    <a:pt x="1" y="6368"/>
                  </a:lnTo>
                  <a:lnTo>
                    <a:pt x="58" y="7060"/>
                  </a:lnTo>
                  <a:lnTo>
                    <a:pt x="115" y="7613"/>
                  </a:lnTo>
                  <a:lnTo>
                    <a:pt x="229" y="8028"/>
                  </a:lnTo>
                  <a:lnTo>
                    <a:pt x="343" y="8444"/>
                  </a:lnTo>
                  <a:lnTo>
                    <a:pt x="571" y="8721"/>
                  </a:lnTo>
                  <a:lnTo>
                    <a:pt x="742" y="8997"/>
                  </a:lnTo>
                  <a:lnTo>
                    <a:pt x="970" y="8997"/>
                  </a:lnTo>
                  <a:lnTo>
                    <a:pt x="1255" y="9136"/>
                  </a:lnTo>
                  <a:lnTo>
                    <a:pt x="1483" y="8997"/>
                  </a:lnTo>
                  <a:lnTo>
                    <a:pt x="1711" y="8859"/>
                  </a:lnTo>
                  <a:lnTo>
                    <a:pt x="1882" y="8721"/>
                  </a:lnTo>
                  <a:lnTo>
                    <a:pt x="2053" y="8444"/>
                  </a:lnTo>
                  <a:lnTo>
                    <a:pt x="2110" y="8721"/>
                  </a:lnTo>
                  <a:lnTo>
                    <a:pt x="2167" y="8997"/>
                  </a:lnTo>
                  <a:lnTo>
                    <a:pt x="2794" y="8997"/>
                  </a:lnTo>
                  <a:lnTo>
                    <a:pt x="2737" y="8305"/>
                  </a:lnTo>
                  <a:lnTo>
                    <a:pt x="2737" y="6921"/>
                  </a:lnTo>
                  <a:lnTo>
                    <a:pt x="2737" y="2907"/>
                  </a:lnTo>
                  <a:lnTo>
                    <a:pt x="2680" y="2215"/>
                  </a:lnTo>
                  <a:lnTo>
                    <a:pt x="2623" y="1662"/>
                  </a:lnTo>
                  <a:lnTo>
                    <a:pt x="2566" y="1108"/>
                  </a:lnTo>
                  <a:lnTo>
                    <a:pt x="2395" y="693"/>
                  </a:lnTo>
                  <a:lnTo>
                    <a:pt x="2224" y="416"/>
                  </a:lnTo>
                  <a:lnTo>
                    <a:pt x="2053" y="13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9425" y="2667800"/>
              <a:ext cx="71275" cy="224950"/>
            </a:xfrm>
            <a:custGeom>
              <a:avLst/>
              <a:gdLst/>
              <a:ahLst/>
              <a:cxnLst/>
              <a:rect l="0" t="0" r="0" b="0"/>
              <a:pathLst>
                <a:path w="2851" h="8998" extrusionOk="0">
                  <a:moveTo>
                    <a:pt x="1368" y="1"/>
                  </a:moveTo>
                  <a:lnTo>
                    <a:pt x="1140" y="139"/>
                  </a:lnTo>
                  <a:lnTo>
                    <a:pt x="855" y="416"/>
                  </a:lnTo>
                  <a:lnTo>
                    <a:pt x="627" y="831"/>
                  </a:lnTo>
                  <a:lnTo>
                    <a:pt x="627" y="139"/>
                  </a:lnTo>
                  <a:lnTo>
                    <a:pt x="0" y="139"/>
                  </a:lnTo>
                  <a:lnTo>
                    <a:pt x="0" y="8997"/>
                  </a:lnTo>
                  <a:lnTo>
                    <a:pt x="627" y="8997"/>
                  </a:lnTo>
                  <a:lnTo>
                    <a:pt x="627" y="2492"/>
                  </a:lnTo>
                  <a:lnTo>
                    <a:pt x="855" y="1939"/>
                  </a:lnTo>
                  <a:lnTo>
                    <a:pt x="1083" y="1523"/>
                  </a:lnTo>
                  <a:lnTo>
                    <a:pt x="1368" y="1385"/>
                  </a:lnTo>
                  <a:lnTo>
                    <a:pt x="1596" y="1246"/>
                  </a:lnTo>
                  <a:lnTo>
                    <a:pt x="1881" y="1385"/>
                  </a:lnTo>
                  <a:lnTo>
                    <a:pt x="1995" y="1662"/>
                  </a:lnTo>
                  <a:lnTo>
                    <a:pt x="2109" y="1800"/>
                  </a:lnTo>
                  <a:lnTo>
                    <a:pt x="2166" y="2354"/>
                  </a:lnTo>
                  <a:lnTo>
                    <a:pt x="2223" y="3323"/>
                  </a:lnTo>
                  <a:lnTo>
                    <a:pt x="2223" y="8997"/>
                  </a:lnTo>
                  <a:lnTo>
                    <a:pt x="2851" y="8997"/>
                  </a:lnTo>
                  <a:lnTo>
                    <a:pt x="2851" y="3323"/>
                  </a:lnTo>
                  <a:lnTo>
                    <a:pt x="2851" y="2354"/>
                  </a:lnTo>
                  <a:lnTo>
                    <a:pt x="2737" y="1662"/>
                  </a:lnTo>
                  <a:lnTo>
                    <a:pt x="2623" y="970"/>
                  </a:lnTo>
                  <a:lnTo>
                    <a:pt x="2452" y="554"/>
                  </a:lnTo>
                  <a:lnTo>
                    <a:pt x="2337" y="278"/>
                  </a:lnTo>
                  <a:lnTo>
                    <a:pt x="2109" y="139"/>
                  </a:lnTo>
                  <a:lnTo>
                    <a:pt x="188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930625" y="2619375"/>
              <a:ext cx="45625" cy="276825"/>
            </a:xfrm>
            <a:custGeom>
              <a:avLst/>
              <a:gdLst/>
              <a:ahLst/>
              <a:cxnLst/>
              <a:rect l="0" t="0" r="0" b="0"/>
              <a:pathLst>
                <a:path w="1825" h="11073" extrusionOk="0">
                  <a:moveTo>
                    <a:pt x="514" y="0"/>
                  </a:moveTo>
                  <a:lnTo>
                    <a:pt x="514" y="2076"/>
                  </a:lnTo>
                  <a:lnTo>
                    <a:pt x="1" y="2076"/>
                  </a:lnTo>
                  <a:lnTo>
                    <a:pt x="1" y="3322"/>
                  </a:lnTo>
                  <a:lnTo>
                    <a:pt x="514" y="3322"/>
                  </a:lnTo>
                  <a:lnTo>
                    <a:pt x="514" y="8166"/>
                  </a:lnTo>
                  <a:lnTo>
                    <a:pt x="514" y="8858"/>
                  </a:lnTo>
                  <a:lnTo>
                    <a:pt x="628" y="9412"/>
                  </a:lnTo>
                  <a:lnTo>
                    <a:pt x="742" y="9965"/>
                  </a:lnTo>
                  <a:lnTo>
                    <a:pt x="913" y="10381"/>
                  </a:lnTo>
                  <a:lnTo>
                    <a:pt x="1084" y="10658"/>
                  </a:lnTo>
                  <a:lnTo>
                    <a:pt x="1312" y="10796"/>
                  </a:lnTo>
                  <a:lnTo>
                    <a:pt x="1540" y="10934"/>
                  </a:lnTo>
                  <a:lnTo>
                    <a:pt x="1768" y="11073"/>
                  </a:lnTo>
                  <a:lnTo>
                    <a:pt x="1825" y="11073"/>
                  </a:lnTo>
                  <a:lnTo>
                    <a:pt x="1825" y="9689"/>
                  </a:lnTo>
                  <a:lnTo>
                    <a:pt x="1768" y="9689"/>
                  </a:lnTo>
                  <a:lnTo>
                    <a:pt x="1540" y="9550"/>
                  </a:lnTo>
                  <a:lnTo>
                    <a:pt x="1312" y="9273"/>
                  </a:lnTo>
                  <a:lnTo>
                    <a:pt x="1198" y="8858"/>
                  </a:lnTo>
                  <a:lnTo>
                    <a:pt x="1141" y="8305"/>
                  </a:lnTo>
                  <a:lnTo>
                    <a:pt x="1141" y="3322"/>
                  </a:lnTo>
                  <a:lnTo>
                    <a:pt x="1825" y="3322"/>
                  </a:lnTo>
                  <a:lnTo>
                    <a:pt x="1825" y="2076"/>
                  </a:lnTo>
                  <a:lnTo>
                    <a:pt x="1141" y="2076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993325" y="2667800"/>
              <a:ext cx="71300" cy="228400"/>
            </a:xfrm>
            <a:custGeom>
              <a:avLst/>
              <a:gdLst/>
              <a:ahLst/>
              <a:cxnLst/>
              <a:rect l="0" t="0" r="0" b="0"/>
              <a:pathLst>
                <a:path w="2852" h="9136" extrusionOk="0">
                  <a:moveTo>
                    <a:pt x="1426" y="4845"/>
                  </a:moveTo>
                  <a:lnTo>
                    <a:pt x="1825" y="4984"/>
                  </a:lnTo>
                  <a:lnTo>
                    <a:pt x="2053" y="5122"/>
                  </a:lnTo>
                  <a:lnTo>
                    <a:pt x="2053" y="7060"/>
                  </a:lnTo>
                  <a:lnTo>
                    <a:pt x="1882" y="7336"/>
                  </a:lnTo>
                  <a:lnTo>
                    <a:pt x="1711" y="7613"/>
                  </a:lnTo>
                  <a:lnTo>
                    <a:pt x="1540" y="7752"/>
                  </a:lnTo>
                  <a:lnTo>
                    <a:pt x="1369" y="7890"/>
                  </a:lnTo>
                  <a:lnTo>
                    <a:pt x="1084" y="7752"/>
                  </a:lnTo>
                  <a:lnTo>
                    <a:pt x="856" y="7475"/>
                  </a:lnTo>
                  <a:lnTo>
                    <a:pt x="742" y="7060"/>
                  </a:lnTo>
                  <a:lnTo>
                    <a:pt x="685" y="6506"/>
                  </a:lnTo>
                  <a:lnTo>
                    <a:pt x="742" y="5814"/>
                  </a:lnTo>
                  <a:lnTo>
                    <a:pt x="856" y="5260"/>
                  </a:lnTo>
                  <a:lnTo>
                    <a:pt x="1084" y="4984"/>
                  </a:lnTo>
                  <a:lnTo>
                    <a:pt x="1426" y="4845"/>
                  </a:lnTo>
                  <a:close/>
                  <a:moveTo>
                    <a:pt x="1483" y="1"/>
                  </a:moveTo>
                  <a:lnTo>
                    <a:pt x="970" y="139"/>
                  </a:lnTo>
                  <a:lnTo>
                    <a:pt x="457" y="554"/>
                  </a:lnTo>
                  <a:lnTo>
                    <a:pt x="628" y="1800"/>
                  </a:lnTo>
                  <a:lnTo>
                    <a:pt x="1027" y="1385"/>
                  </a:lnTo>
                  <a:lnTo>
                    <a:pt x="1426" y="1246"/>
                  </a:lnTo>
                  <a:lnTo>
                    <a:pt x="1711" y="1385"/>
                  </a:lnTo>
                  <a:lnTo>
                    <a:pt x="1939" y="1662"/>
                  </a:lnTo>
                  <a:lnTo>
                    <a:pt x="2053" y="2215"/>
                  </a:lnTo>
                  <a:lnTo>
                    <a:pt x="2053" y="2907"/>
                  </a:lnTo>
                  <a:lnTo>
                    <a:pt x="2053" y="3876"/>
                  </a:lnTo>
                  <a:lnTo>
                    <a:pt x="1768" y="3599"/>
                  </a:lnTo>
                  <a:lnTo>
                    <a:pt x="1084" y="3599"/>
                  </a:lnTo>
                  <a:lnTo>
                    <a:pt x="856" y="3738"/>
                  </a:lnTo>
                  <a:lnTo>
                    <a:pt x="628" y="4015"/>
                  </a:lnTo>
                  <a:lnTo>
                    <a:pt x="457" y="4291"/>
                  </a:lnTo>
                  <a:lnTo>
                    <a:pt x="229" y="4707"/>
                  </a:lnTo>
                  <a:lnTo>
                    <a:pt x="115" y="5260"/>
                  </a:lnTo>
                  <a:lnTo>
                    <a:pt x="58" y="5814"/>
                  </a:lnTo>
                  <a:lnTo>
                    <a:pt x="1" y="6368"/>
                  </a:lnTo>
                  <a:lnTo>
                    <a:pt x="58" y="7060"/>
                  </a:lnTo>
                  <a:lnTo>
                    <a:pt x="115" y="7613"/>
                  </a:lnTo>
                  <a:lnTo>
                    <a:pt x="229" y="8028"/>
                  </a:lnTo>
                  <a:lnTo>
                    <a:pt x="400" y="8444"/>
                  </a:lnTo>
                  <a:lnTo>
                    <a:pt x="571" y="8721"/>
                  </a:lnTo>
                  <a:lnTo>
                    <a:pt x="742" y="8997"/>
                  </a:lnTo>
                  <a:lnTo>
                    <a:pt x="1027" y="8997"/>
                  </a:lnTo>
                  <a:lnTo>
                    <a:pt x="1255" y="9136"/>
                  </a:lnTo>
                  <a:lnTo>
                    <a:pt x="1483" y="8997"/>
                  </a:lnTo>
                  <a:lnTo>
                    <a:pt x="1711" y="8859"/>
                  </a:lnTo>
                  <a:lnTo>
                    <a:pt x="1939" y="8721"/>
                  </a:lnTo>
                  <a:lnTo>
                    <a:pt x="2110" y="8444"/>
                  </a:lnTo>
                  <a:lnTo>
                    <a:pt x="2110" y="8721"/>
                  </a:lnTo>
                  <a:lnTo>
                    <a:pt x="2167" y="8997"/>
                  </a:lnTo>
                  <a:lnTo>
                    <a:pt x="2851" y="8997"/>
                  </a:lnTo>
                  <a:lnTo>
                    <a:pt x="2737" y="8305"/>
                  </a:lnTo>
                  <a:lnTo>
                    <a:pt x="2737" y="6921"/>
                  </a:lnTo>
                  <a:lnTo>
                    <a:pt x="2737" y="2907"/>
                  </a:lnTo>
                  <a:lnTo>
                    <a:pt x="2680" y="2215"/>
                  </a:lnTo>
                  <a:lnTo>
                    <a:pt x="2623" y="1662"/>
                  </a:lnTo>
                  <a:lnTo>
                    <a:pt x="2566" y="1108"/>
                  </a:lnTo>
                  <a:lnTo>
                    <a:pt x="2395" y="693"/>
                  </a:lnTo>
                  <a:lnTo>
                    <a:pt x="2224" y="416"/>
                  </a:lnTo>
                  <a:lnTo>
                    <a:pt x="2053" y="139"/>
                  </a:lnTo>
                  <a:lnTo>
                    <a:pt x="17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201900" y="2217975"/>
              <a:ext cx="34225" cy="83075"/>
            </a:xfrm>
            <a:custGeom>
              <a:avLst/>
              <a:gdLst/>
              <a:ahLst/>
              <a:cxnLst/>
              <a:rect l="0" t="0" r="0" b="0"/>
              <a:pathLst>
                <a:path w="1369" h="3323" extrusionOk="0">
                  <a:moveTo>
                    <a:pt x="684" y="1"/>
                  </a:moveTo>
                  <a:lnTo>
                    <a:pt x="399" y="139"/>
                  </a:lnTo>
                  <a:lnTo>
                    <a:pt x="171" y="416"/>
                  </a:lnTo>
                  <a:lnTo>
                    <a:pt x="57" y="970"/>
                  </a:lnTo>
                  <a:lnTo>
                    <a:pt x="0" y="1662"/>
                  </a:lnTo>
                  <a:lnTo>
                    <a:pt x="57" y="2354"/>
                  </a:lnTo>
                  <a:lnTo>
                    <a:pt x="171" y="2907"/>
                  </a:lnTo>
                  <a:lnTo>
                    <a:pt x="399" y="3184"/>
                  </a:lnTo>
                  <a:lnTo>
                    <a:pt x="684" y="3323"/>
                  </a:lnTo>
                  <a:lnTo>
                    <a:pt x="969" y="3184"/>
                  </a:lnTo>
                  <a:lnTo>
                    <a:pt x="1197" y="2907"/>
                  </a:lnTo>
                  <a:lnTo>
                    <a:pt x="1311" y="2354"/>
                  </a:lnTo>
                  <a:lnTo>
                    <a:pt x="1368" y="1662"/>
                  </a:lnTo>
                  <a:lnTo>
                    <a:pt x="1311" y="970"/>
                  </a:lnTo>
                  <a:lnTo>
                    <a:pt x="1197" y="554"/>
                  </a:lnTo>
                  <a:lnTo>
                    <a:pt x="969" y="139"/>
                  </a:lnTo>
                  <a:lnTo>
                    <a:pt x="68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1567675" y="1865050"/>
              <a:ext cx="98375" cy="436000"/>
            </a:xfrm>
            <a:custGeom>
              <a:avLst/>
              <a:gdLst/>
              <a:ahLst/>
              <a:cxnLst/>
              <a:rect l="0" t="0" r="0" b="0"/>
              <a:pathLst>
                <a:path w="3935" h="17440" extrusionOk="0">
                  <a:moveTo>
                    <a:pt x="1939" y="7197"/>
                  </a:moveTo>
                  <a:lnTo>
                    <a:pt x="2281" y="7336"/>
                  </a:lnTo>
                  <a:lnTo>
                    <a:pt x="2509" y="7474"/>
                  </a:lnTo>
                  <a:lnTo>
                    <a:pt x="2737" y="7889"/>
                  </a:lnTo>
                  <a:lnTo>
                    <a:pt x="2965" y="8443"/>
                  </a:lnTo>
                  <a:lnTo>
                    <a:pt x="2965" y="14256"/>
                  </a:lnTo>
                  <a:lnTo>
                    <a:pt x="2794" y="14810"/>
                  </a:lnTo>
                  <a:lnTo>
                    <a:pt x="2566" y="15087"/>
                  </a:lnTo>
                  <a:lnTo>
                    <a:pt x="2338" y="15225"/>
                  </a:lnTo>
                  <a:lnTo>
                    <a:pt x="2053" y="15363"/>
                  </a:lnTo>
                  <a:lnTo>
                    <a:pt x="1825" y="15363"/>
                  </a:lnTo>
                  <a:lnTo>
                    <a:pt x="1654" y="15087"/>
                  </a:lnTo>
                  <a:lnTo>
                    <a:pt x="1483" y="14948"/>
                  </a:lnTo>
                  <a:lnTo>
                    <a:pt x="1312" y="14533"/>
                  </a:lnTo>
                  <a:lnTo>
                    <a:pt x="1198" y="13979"/>
                  </a:lnTo>
                  <a:lnTo>
                    <a:pt x="1084" y="13287"/>
                  </a:lnTo>
                  <a:lnTo>
                    <a:pt x="1027" y="12318"/>
                  </a:lnTo>
                  <a:lnTo>
                    <a:pt x="1027" y="11211"/>
                  </a:lnTo>
                  <a:lnTo>
                    <a:pt x="1027" y="10242"/>
                  </a:lnTo>
                  <a:lnTo>
                    <a:pt x="1084" y="9412"/>
                  </a:lnTo>
                  <a:lnTo>
                    <a:pt x="1198" y="8720"/>
                  </a:lnTo>
                  <a:lnTo>
                    <a:pt x="1255" y="8166"/>
                  </a:lnTo>
                  <a:lnTo>
                    <a:pt x="1426" y="7751"/>
                  </a:lnTo>
                  <a:lnTo>
                    <a:pt x="1597" y="7474"/>
                  </a:lnTo>
                  <a:lnTo>
                    <a:pt x="1768" y="7197"/>
                  </a:lnTo>
                  <a:close/>
                  <a:moveTo>
                    <a:pt x="2965" y="0"/>
                  </a:moveTo>
                  <a:lnTo>
                    <a:pt x="2965" y="5813"/>
                  </a:lnTo>
                  <a:lnTo>
                    <a:pt x="2680" y="5398"/>
                  </a:lnTo>
                  <a:lnTo>
                    <a:pt x="2452" y="5260"/>
                  </a:lnTo>
                  <a:lnTo>
                    <a:pt x="2167" y="5121"/>
                  </a:lnTo>
                  <a:lnTo>
                    <a:pt x="1825" y="4983"/>
                  </a:lnTo>
                  <a:lnTo>
                    <a:pt x="1483" y="5121"/>
                  </a:lnTo>
                  <a:lnTo>
                    <a:pt x="1141" y="5398"/>
                  </a:lnTo>
                  <a:lnTo>
                    <a:pt x="856" y="5813"/>
                  </a:lnTo>
                  <a:lnTo>
                    <a:pt x="571" y="6505"/>
                  </a:lnTo>
                  <a:lnTo>
                    <a:pt x="343" y="7474"/>
                  </a:lnTo>
                  <a:lnTo>
                    <a:pt x="115" y="8443"/>
                  </a:lnTo>
                  <a:lnTo>
                    <a:pt x="1" y="9827"/>
                  </a:lnTo>
                  <a:lnTo>
                    <a:pt x="1" y="11211"/>
                  </a:lnTo>
                  <a:lnTo>
                    <a:pt x="1" y="12734"/>
                  </a:lnTo>
                  <a:lnTo>
                    <a:pt x="115" y="13979"/>
                  </a:lnTo>
                  <a:lnTo>
                    <a:pt x="343" y="15087"/>
                  </a:lnTo>
                  <a:lnTo>
                    <a:pt x="571" y="16055"/>
                  </a:lnTo>
                  <a:lnTo>
                    <a:pt x="856" y="16747"/>
                  </a:lnTo>
                  <a:lnTo>
                    <a:pt x="1141" y="17163"/>
                  </a:lnTo>
                  <a:lnTo>
                    <a:pt x="1540" y="17440"/>
                  </a:lnTo>
                  <a:lnTo>
                    <a:pt x="2224" y="17440"/>
                  </a:lnTo>
                  <a:lnTo>
                    <a:pt x="2452" y="17301"/>
                  </a:lnTo>
                  <a:lnTo>
                    <a:pt x="2737" y="17163"/>
                  </a:lnTo>
                  <a:lnTo>
                    <a:pt x="2965" y="16747"/>
                  </a:lnTo>
                  <a:lnTo>
                    <a:pt x="2965" y="17301"/>
                  </a:lnTo>
                  <a:lnTo>
                    <a:pt x="3934" y="17301"/>
                  </a:lnTo>
                  <a:lnTo>
                    <a:pt x="3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33950" y="1989600"/>
              <a:ext cx="102650" cy="311450"/>
            </a:xfrm>
            <a:custGeom>
              <a:avLst/>
              <a:gdLst/>
              <a:ahLst/>
              <a:cxnLst/>
              <a:rect l="0" t="0" r="0" b="0"/>
              <a:pathLst>
                <a:path w="4106" h="12458" extrusionOk="0">
                  <a:moveTo>
                    <a:pt x="2053" y="2077"/>
                  </a:moveTo>
                  <a:lnTo>
                    <a:pt x="2281" y="2215"/>
                  </a:lnTo>
                  <a:lnTo>
                    <a:pt x="2509" y="2354"/>
                  </a:lnTo>
                  <a:lnTo>
                    <a:pt x="2680" y="2631"/>
                  </a:lnTo>
                  <a:lnTo>
                    <a:pt x="2794" y="3046"/>
                  </a:lnTo>
                  <a:lnTo>
                    <a:pt x="2908" y="3599"/>
                  </a:lnTo>
                  <a:lnTo>
                    <a:pt x="3022" y="4430"/>
                  </a:lnTo>
                  <a:lnTo>
                    <a:pt x="3079" y="5260"/>
                  </a:lnTo>
                  <a:lnTo>
                    <a:pt x="3079" y="6368"/>
                  </a:lnTo>
                  <a:lnTo>
                    <a:pt x="3079" y="7336"/>
                  </a:lnTo>
                  <a:lnTo>
                    <a:pt x="3022" y="8167"/>
                  </a:lnTo>
                  <a:lnTo>
                    <a:pt x="2908" y="8859"/>
                  </a:lnTo>
                  <a:lnTo>
                    <a:pt x="2794" y="9413"/>
                  </a:lnTo>
                  <a:lnTo>
                    <a:pt x="2680" y="9966"/>
                  </a:lnTo>
                  <a:lnTo>
                    <a:pt x="2509" y="10243"/>
                  </a:lnTo>
                  <a:lnTo>
                    <a:pt x="2281" y="10381"/>
                  </a:lnTo>
                  <a:lnTo>
                    <a:pt x="2053" y="10520"/>
                  </a:lnTo>
                  <a:lnTo>
                    <a:pt x="1825" y="10381"/>
                  </a:lnTo>
                  <a:lnTo>
                    <a:pt x="1597" y="10243"/>
                  </a:lnTo>
                  <a:lnTo>
                    <a:pt x="1426" y="9966"/>
                  </a:lnTo>
                  <a:lnTo>
                    <a:pt x="1312" y="9413"/>
                  </a:lnTo>
                  <a:lnTo>
                    <a:pt x="1198" y="8859"/>
                  </a:lnTo>
                  <a:lnTo>
                    <a:pt x="1084" y="8167"/>
                  </a:lnTo>
                  <a:lnTo>
                    <a:pt x="1027" y="7336"/>
                  </a:lnTo>
                  <a:lnTo>
                    <a:pt x="1027" y="6368"/>
                  </a:lnTo>
                  <a:lnTo>
                    <a:pt x="1027" y="5260"/>
                  </a:lnTo>
                  <a:lnTo>
                    <a:pt x="1084" y="4430"/>
                  </a:lnTo>
                  <a:lnTo>
                    <a:pt x="1198" y="3738"/>
                  </a:lnTo>
                  <a:lnTo>
                    <a:pt x="1312" y="3046"/>
                  </a:lnTo>
                  <a:lnTo>
                    <a:pt x="1426" y="2631"/>
                  </a:lnTo>
                  <a:lnTo>
                    <a:pt x="1597" y="2354"/>
                  </a:lnTo>
                  <a:lnTo>
                    <a:pt x="1825" y="2215"/>
                  </a:lnTo>
                  <a:lnTo>
                    <a:pt x="2053" y="2077"/>
                  </a:lnTo>
                  <a:close/>
                  <a:moveTo>
                    <a:pt x="2053" y="1"/>
                  </a:moveTo>
                  <a:lnTo>
                    <a:pt x="1597" y="139"/>
                  </a:lnTo>
                  <a:lnTo>
                    <a:pt x="1255" y="416"/>
                  </a:lnTo>
                  <a:lnTo>
                    <a:pt x="913" y="831"/>
                  </a:lnTo>
                  <a:lnTo>
                    <a:pt x="571" y="1523"/>
                  </a:lnTo>
                  <a:lnTo>
                    <a:pt x="343" y="2492"/>
                  </a:lnTo>
                  <a:lnTo>
                    <a:pt x="172" y="3599"/>
                  </a:lnTo>
                  <a:lnTo>
                    <a:pt x="58" y="4845"/>
                  </a:lnTo>
                  <a:lnTo>
                    <a:pt x="1" y="6368"/>
                  </a:lnTo>
                  <a:lnTo>
                    <a:pt x="58" y="7752"/>
                  </a:lnTo>
                  <a:lnTo>
                    <a:pt x="172" y="8997"/>
                  </a:lnTo>
                  <a:lnTo>
                    <a:pt x="343" y="10105"/>
                  </a:lnTo>
                  <a:lnTo>
                    <a:pt x="571" y="11073"/>
                  </a:lnTo>
                  <a:lnTo>
                    <a:pt x="913" y="11627"/>
                  </a:lnTo>
                  <a:lnTo>
                    <a:pt x="1255" y="12181"/>
                  </a:lnTo>
                  <a:lnTo>
                    <a:pt x="1597" y="12458"/>
                  </a:lnTo>
                  <a:lnTo>
                    <a:pt x="2452" y="12458"/>
                  </a:lnTo>
                  <a:lnTo>
                    <a:pt x="2851" y="12181"/>
                  </a:lnTo>
                  <a:lnTo>
                    <a:pt x="3193" y="11765"/>
                  </a:lnTo>
                  <a:lnTo>
                    <a:pt x="3478" y="11073"/>
                  </a:lnTo>
                  <a:lnTo>
                    <a:pt x="3763" y="10105"/>
                  </a:lnTo>
                  <a:lnTo>
                    <a:pt x="3934" y="9136"/>
                  </a:lnTo>
                  <a:lnTo>
                    <a:pt x="4048" y="7752"/>
                  </a:lnTo>
                  <a:lnTo>
                    <a:pt x="4105" y="6368"/>
                  </a:lnTo>
                  <a:lnTo>
                    <a:pt x="4048" y="4845"/>
                  </a:lnTo>
                  <a:lnTo>
                    <a:pt x="3934" y="3461"/>
                  </a:lnTo>
                  <a:lnTo>
                    <a:pt x="3763" y="2354"/>
                  </a:lnTo>
                  <a:lnTo>
                    <a:pt x="3478" y="1523"/>
                  </a:lnTo>
                  <a:lnTo>
                    <a:pt x="3193" y="831"/>
                  </a:lnTo>
                  <a:lnTo>
                    <a:pt x="2851" y="416"/>
                  </a:lnTo>
                  <a:lnTo>
                    <a:pt x="2509" y="139"/>
                  </a:lnTo>
                  <a:lnTo>
                    <a:pt x="205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304975" y="1989600"/>
              <a:ext cx="98375" cy="314900"/>
            </a:xfrm>
            <a:custGeom>
              <a:avLst/>
              <a:gdLst/>
              <a:ahLst/>
              <a:cxnLst/>
              <a:rect l="0" t="0" r="0" b="0"/>
              <a:pathLst>
                <a:path w="3935" h="12596" extrusionOk="0">
                  <a:moveTo>
                    <a:pt x="2281" y="2215"/>
                  </a:moveTo>
                  <a:lnTo>
                    <a:pt x="2452" y="2354"/>
                  </a:lnTo>
                  <a:lnTo>
                    <a:pt x="2566" y="2769"/>
                  </a:lnTo>
                  <a:lnTo>
                    <a:pt x="2680" y="3046"/>
                  </a:lnTo>
                  <a:lnTo>
                    <a:pt x="2851" y="4015"/>
                  </a:lnTo>
                  <a:lnTo>
                    <a:pt x="2908" y="5122"/>
                  </a:lnTo>
                  <a:lnTo>
                    <a:pt x="1084" y="5122"/>
                  </a:lnTo>
                  <a:lnTo>
                    <a:pt x="1198" y="3738"/>
                  </a:lnTo>
                  <a:lnTo>
                    <a:pt x="1255" y="3184"/>
                  </a:lnTo>
                  <a:lnTo>
                    <a:pt x="1369" y="2907"/>
                  </a:lnTo>
                  <a:lnTo>
                    <a:pt x="1540" y="2492"/>
                  </a:lnTo>
                  <a:lnTo>
                    <a:pt x="1654" y="2354"/>
                  </a:lnTo>
                  <a:lnTo>
                    <a:pt x="1825" y="2215"/>
                  </a:lnTo>
                  <a:close/>
                  <a:moveTo>
                    <a:pt x="2053" y="1"/>
                  </a:moveTo>
                  <a:lnTo>
                    <a:pt x="1597" y="139"/>
                  </a:lnTo>
                  <a:lnTo>
                    <a:pt x="1255" y="416"/>
                  </a:lnTo>
                  <a:lnTo>
                    <a:pt x="913" y="831"/>
                  </a:lnTo>
                  <a:lnTo>
                    <a:pt x="628" y="1523"/>
                  </a:lnTo>
                  <a:lnTo>
                    <a:pt x="343" y="2492"/>
                  </a:lnTo>
                  <a:lnTo>
                    <a:pt x="115" y="3599"/>
                  </a:lnTo>
                  <a:lnTo>
                    <a:pt x="1" y="4845"/>
                  </a:lnTo>
                  <a:lnTo>
                    <a:pt x="1" y="6368"/>
                  </a:lnTo>
                  <a:lnTo>
                    <a:pt x="1" y="7613"/>
                  </a:lnTo>
                  <a:lnTo>
                    <a:pt x="115" y="8721"/>
                  </a:lnTo>
                  <a:lnTo>
                    <a:pt x="286" y="9828"/>
                  </a:lnTo>
                  <a:lnTo>
                    <a:pt x="514" y="10658"/>
                  </a:lnTo>
                  <a:lnTo>
                    <a:pt x="799" y="11489"/>
                  </a:lnTo>
                  <a:lnTo>
                    <a:pt x="1198" y="12042"/>
                  </a:lnTo>
                  <a:lnTo>
                    <a:pt x="1654" y="12458"/>
                  </a:lnTo>
                  <a:lnTo>
                    <a:pt x="2167" y="12596"/>
                  </a:lnTo>
                  <a:lnTo>
                    <a:pt x="2680" y="12319"/>
                  </a:lnTo>
                  <a:lnTo>
                    <a:pt x="3136" y="11904"/>
                  </a:lnTo>
                  <a:lnTo>
                    <a:pt x="3535" y="11350"/>
                  </a:lnTo>
                  <a:lnTo>
                    <a:pt x="3877" y="10520"/>
                  </a:lnTo>
                  <a:lnTo>
                    <a:pt x="3250" y="8997"/>
                  </a:lnTo>
                  <a:lnTo>
                    <a:pt x="3022" y="9551"/>
                  </a:lnTo>
                  <a:lnTo>
                    <a:pt x="2794" y="9966"/>
                  </a:lnTo>
                  <a:lnTo>
                    <a:pt x="2509" y="10243"/>
                  </a:lnTo>
                  <a:lnTo>
                    <a:pt x="2167" y="10381"/>
                  </a:lnTo>
                  <a:lnTo>
                    <a:pt x="1939" y="10381"/>
                  </a:lnTo>
                  <a:lnTo>
                    <a:pt x="1768" y="10105"/>
                  </a:lnTo>
                  <a:lnTo>
                    <a:pt x="1540" y="9966"/>
                  </a:lnTo>
                  <a:lnTo>
                    <a:pt x="1369" y="9551"/>
                  </a:lnTo>
                  <a:lnTo>
                    <a:pt x="1255" y="8997"/>
                  </a:lnTo>
                  <a:lnTo>
                    <a:pt x="1141" y="8444"/>
                  </a:lnTo>
                  <a:lnTo>
                    <a:pt x="1084" y="7752"/>
                  </a:lnTo>
                  <a:lnTo>
                    <a:pt x="1027" y="6921"/>
                  </a:lnTo>
                  <a:lnTo>
                    <a:pt x="3934" y="6921"/>
                  </a:lnTo>
                  <a:lnTo>
                    <a:pt x="3934" y="5676"/>
                  </a:lnTo>
                  <a:lnTo>
                    <a:pt x="3877" y="4430"/>
                  </a:lnTo>
                  <a:lnTo>
                    <a:pt x="3763" y="3323"/>
                  </a:lnTo>
                  <a:lnTo>
                    <a:pt x="3592" y="2354"/>
                  </a:lnTo>
                  <a:lnTo>
                    <a:pt x="3364" y="1385"/>
                  </a:lnTo>
                  <a:lnTo>
                    <a:pt x="3079" y="831"/>
                  </a:lnTo>
                  <a:lnTo>
                    <a:pt x="2794" y="416"/>
                  </a:lnTo>
                  <a:lnTo>
                    <a:pt x="2452" y="139"/>
                  </a:lnTo>
                  <a:lnTo>
                    <a:pt x="205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0975" y="1989600"/>
              <a:ext cx="99800" cy="436025"/>
            </a:xfrm>
            <a:custGeom>
              <a:avLst/>
              <a:gdLst/>
              <a:ahLst/>
              <a:cxnLst/>
              <a:rect l="0" t="0" r="0" b="0"/>
              <a:pathLst>
                <a:path w="3992" h="17441" extrusionOk="0">
                  <a:moveTo>
                    <a:pt x="2224" y="2215"/>
                  </a:moveTo>
                  <a:lnTo>
                    <a:pt x="2395" y="2354"/>
                  </a:lnTo>
                  <a:lnTo>
                    <a:pt x="2566" y="2769"/>
                  </a:lnTo>
                  <a:lnTo>
                    <a:pt x="2680" y="3184"/>
                  </a:lnTo>
                  <a:lnTo>
                    <a:pt x="2794" y="3738"/>
                  </a:lnTo>
                  <a:lnTo>
                    <a:pt x="2851" y="4430"/>
                  </a:lnTo>
                  <a:lnTo>
                    <a:pt x="2908" y="5260"/>
                  </a:lnTo>
                  <a:lnTo>
                    <a:pt x="2908" y="6229"/>
                  </a:lnTo>
                  <a:lnTo>
                    <a:pt x="2908" y="7336"/>
                  </a:lnTo>
                  <a:lnTo>
                    <a:pt x="2851" y="8305"/>
                  </a:lnTo>
                  <a:lnTo>
                    <a:pt x="2737" y="8997"/>
                  </a:lnTo>
                  <a:lnTo>
                    <a:pt x="2623" y="9551"/>
                  </a:lnTo>
                  <a:lnTo>
                    <a:pt x="2509" y="9966"/>
                  </a:lnTo>
                  <a:lnTo>
                    <a:pt x="2338" y="10105"/>
                  </a:lnTo>
                  <a:lnTo>
                    <a:pt x="2167" y="10243"/>
                  </a:lnTo>
                  <a:lnTo>
                    <a:pt x="1939" y="10381"/>
                  </a:lnTo>
                  <a:lnTo>
                    <a:pt x="1597" y="10243"/>
                  </a:lnTo>
                  <a:lnTo>
                    <a:pt x="1369" y="10105"/>
                  </a:lnTo>
                  <a:lnTo>
                    <a:pt x="1198" y="9828"/>
                  </a:lnTo>
                  <a:lnTo>
                    <a:pt x="1027" y="9413"/>
                  </a:lnTo>
                  <a:lnTo>
                    <a:pt x="1027" y="3461"/>
                  </a:lnTo>
                  <a:lnTo>
                    <a:pt x="1198" y="2907"/>
                  </a:lnTo>
                  <a:lnTo>
                    <a:pt x="1426" y="2492"/>
                  </a:lnTo>
                  <a:lnTo>
                    <a:pt x="1711" y="2215"/>
                  </a:lnTo>
                  <a:close/>
                  <a:moveTo>
                    <a:pt x="2110" y="1"/>
                  </a:moveTo>
                  <a:lnTo>
                    <a:pt x="1768" y="139"/>
                  </a:lnTo>
                  <a:lnTo>
                    <a:pt x="1483" y="278"/>
                  </a:lnTo>
                  <a:lnTo>
                    <a:pt x="1255" y="554"/>
                  </a:lnTo>
                  <a:lnTo>
                    <a:pt x="1027" y="831"/>
                  </a:lnTo>
                  <a:lnTo>
                    <a:pt x="1027" y="278"/>
                  </a:lnTo>
                  <a:lnTo>
                    <a:pt x="1" y="278"/>
                  </a:lnTo>
                  <a:lnTo>
                    <a:pt x="1" y="17440"/>
                  </a:lnTo>
                  <a:lnTo>
                    <a:pt x="1027" y="17440"/>
                  </a:lnTo>
                  <a:lnTo>
                    <a:pt x="1027" y="11765"/>
                  </a:lnTo>
                  <a:lnTo>
                    <a:pt x="1255" y="12042"/>
                  </a:lnTo>
                  <a:lnTo>
                    <a:pt x="1483" y="12319"/>
                  </a:lnTo>
                  <a:lnTo>
                    <a:pt x="2053" y="12458"/>
                  </a:lnTo>
                  <a:lnTo>
                    <a:pt x="2452" y="12319"/>
                  </a:lnTo>
                  <a:lnTo>
                    <a:pt x="2794" y="12042"/>
                  </a:lnTo>
                  <a:lnTo>
                    <a:pt x="3079" y="11627"/>
                  </a:lnTo>
                  <a:lnTo>
                    <a:pt x="3364" y="11073"/>
                  </a:lnTo>
                  <a:lnTo>
                    <a:pt x="3649" y="10105"/>
                  </a:lnTo>
                  <a:lnTo>
                    <a:pt x="3820" y="8997"/>
                  </a:lnTo>
                  <a:lnTo>
                    <a:pt x="3934" y="7613"/>
                  </a:lnTo>
                  <a:lnTo>
                    <a:pt x="3991" y="6091"/>
                  </a:lnTo>
                  <a:lnTo>
                    <a:pt x="3934" y="4707"/>
                  </a:lnTo>
                  <a:lnTo>
                    <a:pt x="3820" y="3461"/>
                  </a:lnTo>
                  <a:lnTo>
                    <a:pt x="3592" y="2354"/>
                  </a:lnTo>
                  <a:lnTo>
                    <a:pt x="3307" y="1385"/>
                  </a:lnTo>
                  <a:lnTo>
                    <a:pt x="3079" y="831"/>
                  </a:lnTo>
                  <a:lnTo>
                    <a:pt x="2737" y="416"/>
                  </a:lnTo>
                  <a:lnTo>
                    <a:pt x="2452" y="139"/>
                  </a:lnTo>
                  <a:lnTo>
                    <a:pt x="21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1854650"/>
              <a:ext cx="153925" cy="446400"/>
            </a:xfrm>
            <a:custGeom>
              <a:avLst/>
              <a:gdLst/>
              <a:ahLst/>
              <a:cxnLst/>
              <a:rect l="0" t="0" r="0" b="0"/>
              <a:pathLst>
                <a:path w="6157" h="17856" extrusionOk="0">
                  <a:moveTo>
                    <a:pt x="3078" y="2215"/>
                  </a:moveTo>
                  <a:lnTo>
                    <a:pt x="3534" y="2354"/>
                  </a:lnTo>
                  <a:lnTo>
                    <a:pt x="3933" y="2769"/>
                  </a:lnTo>
                  <a:lnTo>
                    <a:pt x="4333" y="3323"/>
                  </a:lnTo>
                  <a:lnTo>
                    <a:pt x="4618" y="4292"/>
                  </a:lnTo>
                  <a:lnTo>
                    <a:pt x="4846" y="5260"/>
                  </a:lnTo>
                  <a:lnTo>
                    <a:pt x="4960" y="6368"/>
                  </a:lnTo>
                  <a:lnTo>
                    <a:pt x="5074" y="7613"/>
                  </a:lnTo>
                  <a:lnTo>
                    <a:pt x="5074" y="8997"/>
                  </a:lnTo>
                  <a:lnTo>
                    <a:pt x="5074" y="10381"/>
                  </a:lnTo>
                  <a:lnTo>
                    <a:pt x="4960" y="11489"/>
                  </a:lnTo>
                  <a:lnTo>
                    <a:pt x="4846" y="12596"/>
                  </a:lnTo>
                  <a:lnTo>
                    <a:pt x="4618" y="13703"/>
                  </a:lnTo>
                  <a:lnTo>
                    <a:pt x="4333" y="14534"/>
                  </a:lnTo>
                  <a:lnTo>
                    <a:pt x="3933" y="15226"/>
                  </a:lnTo>
                  <a:lnTo>
                    <a:pt x="3534" y="15503"/>
                  </a:lnTo>
                  <a:lnTo>
                    <a:pt x="3078" y="15641"/>
                  </a:lnTo>
                  <a:lnTo>
                    <a:pt x="2622" y="15503"/>
                  </a:lnTo>
                  <a:lnTo>
                    <a:pt x="2223" y="15226"/>
                  </a:lnTo>
                  <a:lnTo>
                    <a:pt x="1881" y="14534"/>
                  </a:lnTo>
                  <a:lnTo>
                    <a:pt x="1539" y="13703"/>
                  </a:lnTo>
                  <a:lnTo>
                    <a:pt x="1368" y="12596"/>
                  </a:lnTo>
                  <a:lnTo>
                    <a:pt x="1197" y="11489"/>
                  </a:lnTo>
                  <a:lnTo>
                    <a:pt x="1083" y="10381"/>
                  </a:lnTo>
                  <a:lnTo>
                    <a:pt x="1083" y="8997"/>
                  </a:lnTo>
                  <a:lnTo>
                    <a:pt x="1083" y="7613"/>
                  </a:lnTo>
                  <a:lnTo>
                    <a:pt x="1197" y="6368"/>
                  </a:lnTo>
                  <a:lnTo>
                    <a:pt x="1368" y="5260"/>
                  </a:lnTo>
                  <a:lnTo>
                    <a:pt x="1539" y="4292"/>
                  </a:lnTo>
                  <a:lnTo>
                    <a:pt x="1881" y="3323"/>
                  </a:lnTo>
                  <a:lnTo>
                    <a:pt x="2223" y="2769"/>
                  </a:lnTo>
                  <a:lnTo>
                    <a:pt x="2622" y="2354"/>
                  </a:lnTo>
                  <a:lnTo>
                    <a:pt x="3078" y="2215"/>
                  </a:lnTo>
                  <a:close/>
                  <a:moveTo>
                    <a:pt x="3078" y="1"/>
                  </a:moveTo>
                  <a:lnTo>
                    <a:pt x="2508" y="139"/>
                  </a:lnTo>
                  <a:lnTo>
                    <a:pt x="1938" y="554"/>
                  </a:lnTo>
                  <a:lnTo>
                    <a:pt x="1425" y="1247"/>
                  </a:lnTo>
                  <a:lnTo>
                    <a:pt x="1026" y="2077"/>
                  </a:lnTo>
                  <a:lnTo>
                    <a:pt x="798" y="2769"/>
                  </a:lnTo>
                  <a:lnTo>
                    <a:pt x="570" y="3461"/>
                  </a:lnTo>
                  <a:lnTo>
                    <a:pt x="399" y="4153"/>
                  </a:lnTo>
                  <a:lnTo>
                    <a:pt x="285" y="4984"/>
                  </a:lnTo>
                  <a:lnTo>
                    <a:pt x="171" y="5952"/>
                  </a:lnTo>
                  <a:lnTo>
                    <a:pt x="57" y="6921"/>
                  </a:lnTo>
                  <a:lnTo>
                    <a:pt x="0" y="8997"/>
                  </a:lnTo>
                  <a:lnTo>
                    <a:pt x="57" y="11074"/>
                  </a:lnTo>
                  <a:lnTo>
                    <a:pt x="171" y="12042"/>
                  </a:lnTo>
                  <a:lnTo>
                    <a:pt x="285" y="12873"/>
                  </a:lnTo>
                  <a:lnTo>
                    <a:pt x="399" y="13703"/>
                  </a:lnTo>
                  <a:lnTo>
                    <a:pt x="570" y="14534"/>
                  </a:lnTo>
                  <a:lnTo>
                    <a:pt x="798" y="15226"/>
                  </a:lnTo>
                  <a:lnTo>
                    <a:pt x="1026" y="15779"/>
                  </a:lnTo>
                  <a:lnTo>
                    <a:pt x="1425" y="16748"/>
                  </a:lnTo>
                  <a:lnTo>
                    <a:pt x="1938" y="17440"/>
                  </a:lnTo>
                  <a:lnTo>
                    <a:pt x="2508" y="17717"/>
                  </a:lnTo>
                  <a:lnTo>
                    <a:pt x="3078" y="17856"/>
                  </a:lnTo>
                  <a:lnTo>
                    <a:pt x="3705" y="17717"/>
                  </a:lnTo>
                  <a:lnTo>
                    <a:pt x="4219" y="17440"/>
                  </a:lnTo>
                  <a:lnTo>
                    <a:pt x="4732" y="16748"/>
                  </a:lnTo>
                  <a:lnTo>
                    <a:pt x="5188" y="15779"/>
                  </a:lnTo>
                  <a:lnTo>
                    <a:pt x="5416" y="15226"/>
                  </a:lnTo>
                  <a:lnTo>
                    <a:pt x="5587" y="14534"/>
                  </a:lnTo>
                  <a:lnTo>
                    <a:pt x="5758" y="13703"/>
                  </a:lnTo>
                  <a:lnTo>
                    <a:pt x="5872" y="12873"/>
                  </a:lnTo>
                  <a:lnTo>
                    <a:pt x="5986" y="12042"/>
                  </a:lnTo>
                  <a:lnTo>
                    <a:pt x="6100" y="11074"/>
                  </a:lnTo>
                  <a:lnTo>
                    <a:pt x="6157" y="8997"/>
                  </a:lnTo>
                  <a:lnTo>
                    <a:pt x="6100" y="6921"/>
                  </a:lnTo>
                  <a:lnTo>
                    <a:pt x="5986" y="5952"/>
                  </a:lnTo>
                  <a:lnTo>
                    <a:pt x="5872" y="4984"/>
                  </a:lnTo>
                  <a:lnTo>
                    <a:pt x="5758" y="4153"/>
                  </a:lnTo>
                  <a:lnTo>
                    <a:pt x="5587" y="3461"/>
                  </a:lnTo>
                  <a:lnTo>
                    <a:pt x="5416" y="2769"/>
                  </a:lnTo>
                  <a:lnTo>
                    <a:pt x="5188" y="2077"/>
                  </a:lnTo>
                  <a:lnTo>
                    <a:pt x="4732" y="1247"/>
                  </a:lnTo>
                  <a:lnTo>
                    <a:pt x="4219" y="554"/>
                  </a:lnTo>
                  <a:lnTo>
                    <a:pt x="3705" y="139"/>
                  </a:lnTo>
                  <a:lnTo>
                    <a:pt x="30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073625" y="1865050"/>
              <a:ext cx="128300" cy="432550"/>
            </a:xfrm>
            <a:custGeom>
              <a:avLst/>
              <a:gdLst/>
              <a:ahLst/>
              <a:cxnLst/>
              <a:rect l="0" t="0" r="0" b="0"/>
              <a:pathLst>
                <a:path w="5132" h="17302" extrusionOk="0">
                  <a:moveTo>
                    <a:pt x="0" y="0"/>
                  </a:moveTo>
                  <a:lnTo>
                    <a:pt x="0" y="2491"/>
                  </a:lnTo>
                  <a:lnTo>
                    <a:pt x="1996" y="2491"/>
                  </a:lnTo>
                  <a:lnTo>
                    <a:pt x="1996" y="17301"/>
                  </a:lnTo>
                  <a:lnTo>
                    <a:pt x="3136" y="17301"/>
                  </a:lnTo>
                  <a:lnTo>
                    <a:pt x="3136" y="2491"/>
                  </a:lnTo>
                  <a:lnTo>
                    <a:pt x="5131" y="2491"/>
                  </a:lnTo>
                  <a:lnTo>
                    <a:pt x="51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1921125" y="1865050"/>
              <a:ext cx="128300" cy="436000"/>
            </a:xfrm>
            <a:custGeom>
              <a:avLst/>
              <a:gdLst/>
              <a:ahLst/>
              <a:cxnLst/>
              <a:rect l="0" t="0" r="0" b="0"/>
              <a:pathLst>
                <a:path w="5132" h="17440" extrusionOk="0">
                  <a:moveTo>
                    <a:pt x="1" y="0"/>
                  </a:moveTo>
                  <a:lnTo>
                    <a:pt x="1" y="11073"/>
                  </a:lnTo>
                  <a:lnTo>
                    <a:pt x="58" y="12595"/>
                  </a:lnTo>
                  <a:lnTo>
                    <a:pt x="229" y="13979"/>
                  </a:lnTo>
                  <a:lnTo>
                    <a:pt x="514" y="15087"/>
                  </a:lnTo>
                  <a:lnTo>
                    <a:pt x="628" y="15640"/>
                  </a:lnTo>
                  <a:lnTo>
                    <a:pt x="856" y="16055"/>
                  </a:lnTo>
                  <a:lnTo>
                    <a:pt x="1198" y="16747"/>
                  </a:lnTo>
                  <a:lnTo>
                    <a:pt x="1597" y="17163"/>
                  </a:lnTo>
                  <a:lnTo>
                    <a:pt x="2053" y="17440"/>
                  </a:lnTo>
                  <a:lnTo>
                    <a:pt x="3079" y="17440"/>
                  </a:lnTo>
                  <a:lnTo>
                    <a:pt x="3478" y="17163"/>
                  </a:lnTo>
                  <a:lnTo>
                    <a:pt x="3934" y="16747"/>
                  </a:lnTo>
                  <a:lnTo>
                    <a:pt x="4276" y="16055"/>
                  </a:lnTo>
                  <a:lnTo>
                    <a:pt x="4447" y="15640"/>
                  </a:lnTo>
                  <a:lnTo>
                    <a:pt x="4618" y="15087"/>
                  </a:lnTo>
                  <a:lnTo>
                    <a:pt x="4903" y="13979"/>
                  </a:lnTo>
                  <a:lnTo>
                    <a:pt x="5074" y="12595"/>
                  </a:lnTo>
                  <a:lnTo>
                    <a:pt x="5131" y="11073"/>
                  </a:lnTo>
                  <a:lnTo>
                    <a:pt x="5131" y="0"/>
                  </a:lnTo>
                  <a:lnTo>
                    <a:pt x="3991" y="0"/>
                  </a:lnTo>
                  <a:lnTo>
                    <a:pt x="3991" y="11073"/>
                  </a:lnTo>
                  <a:lnTo>
                    <a:pt x="3934" y="12042"/>
                  </a:lnTo>
                  <a:lnTo>
                    <a:pt x="3877" y="13010"/>
                  </a:lnTo>
                  <a:lnTo>
                    <a:pt x="3706" y="13703"/>
                  </a:lnTo>
                  <a:lnTo>
                    <a:pt x="3478" y="14256"/>
                  </a:lnTo>
                  <a:lnTo>
                    <a:pt x="3307" y="14533"/>
                  </a:lnTo>
                  <a:lnTo>
                    <a:pt x="3079" y="14810"/>
                  </a:lnTo>
                  <a:lnTo>
                    <a:pt x="2851" y="14948"/>
                  </a:lnTo>
                  <a:lnTo>
                    <a:pt x="2566" y="15087"/>
                  </a:lnTo>
                  <a:lnTo>
                    <a:pt x="2281" y="14948"/>
                  </a:lnTo>
                  <a:lnTo>
                    <a:pt x="1996" y="14810"/>
                  </a:lnTo>
                  <a:lnTo>
                    <a:pt x="1825" y="14533"/>
                  </a:lnTo>
                  <a:lnTo>
                    <a:pt x="1597" y="14256"/>
                  </a:lnTo>
                  <a:lnTo>
                    <a:pt x="1426" y="13703"/>
                  </a:lnTo>
                  <a:lnTo>
                    <a:pt x="1255" y="13010"/>
                  </a:lnTo>
                  <a:lnTo>
                    <a:pt x="1198" y="12042"/>
                  </a:lnTo>
                  <a:lnTo>
                    <a:pt x="1141" y="11073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1800000" y="1865050"/>
              <a:ext cx="101200" cy="432550"/>
            </a:xfrm>
            <a:custGeom>
              <a:avLst/>
              <a:gdLst/>
              <a:ahLst/>
              <a:cxnLst/>
              <a:rect l="0" t="0" r="0" b="0"/>
              <a:pathLst>
                <a:path w="4048" h="17302" extrusionOk="0">
                  <a:moveTo>
                    <a:pt x="0" y="0"/>
                  </a:moveTo>
                  <a:lnTo>
                    <a:pt x="0" y="17301"/>
                  </a:lnTo>
                  <a:lnTo>
                    <a:pt x="4048" y="17301"/>
                  </a:lnTo>
                  <a:lnTo>
                    <a:pt x="4048" y="14948"/>
                  </a:lnTo>
                  <a:lnTo>
                    <a:pt x="1140" y="14948"/>
                  </a:lnTo>
                  <a:lnTo>
                    <a:pt x="11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1693100" y="2217975"/>
              <a:ext cx="35650" cy="83075"/>
            </a:xfrm>
            <a:custGeom>
              <a:avLst/>
              <a:gdLst/>
              <a:ahLst/>
              <a:cxnLst/>
              <a:rect l="0" t="0" r="0" b="0"/>
              <a:pathLst>
                <a:path w="1426" h="3323" extrusionOk="0">
                  <a:moveTo>
                    <a:pt x="685" y="1"/>
                  </a:moveTo>
                  <a:lnTo>
                    <a:pt x="457" y="139"/>
                  </a:lnTo>
                  <a:lnTo>
                    <a:pt x="228" y="416"/>
                  </a:lnTo>
                  <a:lnTo>
                    <a:pt x="57" y="970"/>
                  </a:lnTo>
                  <a:lnTo>
                    <a:pt x="0" y="1662"/>
                  </a:lnTo>
                  <a:lnTo>
                    <a:pt x="57" y="2354"/>
                  </a:lnTo>
                  <a:lnTo>
                    <a:pt x="228" y="2907"/>
                  </a:lnTo>
                  <a:lnTo>
                    <a:pt x="457" y="3184"/>
                  </a:lnTo>
                  <a:lnTo>
                    <a:pt x="685" y="3323"/>
                  </a:lnTo>
                  <a:lnTo>
                    <a:pt x="970" y="3184"/>
                  </a:lnTo>
                  <a:lnTo>
                    <a:pt x="1198" y="2907"/>
                  </a:lnTo>
                  <a:lnTo>
                    <a:pt x="1369" y="2354"/>
                  </a:lnTo>
                  <a:lnTo>
                    <a:pt x="1426" y="1662"/>
                  </a:lnTo>
                  <a:lnTo>
                    <a:pt x="1369" y="970"/>
                  </a:lnTo>
                  <a:lnTo>
                    <a:pt x="1198" y="554"/>
                  </a:lnTo>
                  <a:lnTo>
                    <a:pt x="970" y="139"/>
                  </a:lnTo>
                  <a:lnTo>
                    <a:pt x="68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1440850" y="1989600"/>
              <a:ext cx="96925" cy="308000"/>
            </a:xfrm>
            <a:custGeom>
              <a:avLst/>
              <a:gdLst/>
              <a:ahLst/>
              <a:cxnLst/>
              <a:rect l="0" t="0" r="0" b="0"/>
              <a:pathLst>
                <a:path w="3877" h="12320" extrusionOk="0">
                  <a:moveTo>
                    <a:pt x="2166" y="1"/>
                  </a:moveTo>
                  <a:lnTo>
                    <a:pt x="1881" y="139"/>
                  </a:lnTo>
                  <a:lnTo>
                    <a:pt x="1539" y="278"/>
                  </a:lnTo>
                  <a:lnTo>
                    <a:pt x="1254" y="554"/>
                  </a:lnTo>
                  <a:lnTo>
                    <a:pt x="969" y="1108"/>
                  </a:lnTo>
                  <a:lnTo>
                    <a:pt x="969" y="278"/>
                  </a:lnTo>
                  <a:lnTo>
                    <a:pt x="0" y="278"/>
                  </a:lnTo>
                  <a:lnTo>
                    <a:pt x="0" y="12319"/>
                  </a:lnTo>
                  <a:lnTo>
                    <a:pt x="969" y="12319"/>
                  </a:lnTo>
                  <a:lnTo>
                    <a:pt x="969" y="3599"/>
                  </a:lnTo>
                  <a:lnTo>
                    <a:pt x="1254" y="3046"/>
                  </a:lnTo>
                  <a:lnTo>
                    <a:pt x="1539" y="2492"/>
                  </a:lnTo>
                  <a:lnTo>
                    <a:pt x="1824" y="2354"/>
                  </a:lnTo>
                  <a:lnTo>
                    <a:pt x="2109" y="2215"/>
                  </a:lnTo>
                  <a:lnTo>
                    <a:pt x="2337" y="2215"/>
                  </a:lnTo>
                  <a:lnTo>
                    <a:pt x="2509" y="2354"/>
                  </a:lnTo>
                  <a:lnTo>
                    <a:pt x="2623" y="2631"/>
                  </a:lnTo>
                  <a:lnTo>
                    <a:pt x="2737" y="2769"/>
                  </a:lnTo>
                  <a:lnTo>
                    <a:pt x="2851" y="3461"/>
                  </a:lnTo>
                  <a:lnTo>
                    <a:pt x="2908" y="4707"/>
                  </a:lnTo>
                  <a:lnTo>
                    <a:pt x="2908" y="12319"/>
                  </a:lnTo>
                  <a:lnTo>
                    <a:pt x="3877" y="12319"/>
                  </a:lnTo>
                  <a:lnTo>
                    <a:pt x="3877" y="4707"/>
                  </a:lnTo>
                  <a:lnTo>
                    <a:pt x="3820" y="3461"/>
                  </a:lnTo>
                  <a:lnTo>
                    <a:pt x="3763" y="2354"/>
                  </a:lnTo>
                  <a:lnTo>
                    <a:pt x="3592" y="1523"/>
                  </a:lnTo>
                  <a:lnTo>
                    <a:pt x="3364" y="831"/>
                  </a:lnTo>
                  <a:lnTo>
                    <a:pt x="3136" y="554"/>
                  </a:lnTo>
                  <a:lnTo>
                    <a:pt x="2851" y="278"/>
                  </a:lnTo>
                  <a:lnTo>
                    <a:pt x="2566" y="139"/>
                  </a:lnTo>
                  <a:lnTo>
                    <a:pt x="21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1353900" y="1996525"/>
              <a:ext cx="52775" cy="301075"/>
            </a:xfrm>
            <a:custGeom>
              <a:avLst/>
              <a:gdLst/>
              <a:ahLst/>
              <a:cxnLst/>
              <a:rect l="0" t="0" r="0" b="0"/>
              <a:pathLst>
                <a:path w="2111" h="12043" extrusionOk="0">
                  <a:moveTo>
                    <a:pt x="571" y="1"/>
                  </a:moveTo>
                  <a:lnTo>
                    <a:pt x="571" y="10104"/>
                  </a:lnTo>
                  <a:lnTo>
                    <a:pt x="1" y="10104"/>
                  </a:lnTo>
                  <a:lnTo>
                    <a:pt x="1" y="12042"/>
                  </a:lnTo>
                  <a:lnTo>
                    <a:pt x="2110" y="12042"/>
                  </a:lnTo>
                  <a:lnTo>
                    <a:pt x="2110" y="10104"/>
                  </a:lnTo>
                  <a:lnTo>
                    <a:pt x="1540" y="10104"/>
                  </a:lnTo>
                  <a:lnTo>
                    <a:pt x="15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1365300" y="1889250"/>
              <a:ext cx="29950" cy="72700"/>
            </a:xfrm>
            <a:custGeom>
              <a:avLst/>
              <a:gdLst/>
              <a:ahLst/>
              <a:cxnLst/>
              <a:rect l="0" t="0" r="0" b="0"/>
              <a:pathLst>
                <a:path w="1198" h="2908" extrusionOk="0">
                  <a:moveTo>
                    <a:pt x="343" y="1"/>
                  </a:moveTo>
                  <a:lnTo>
                    <a:pt x="172" y="416"/>
                  </a:lnTo>
                  <a:lnTo>
                    <a:pt x="58" y="831"/>
                  </a:lnTo>
                  <a:lnTo>
                    <a:pt x="1" y="1385"/>
                  </a:lnTo>
                  <a:lnTo>
                    <a:pt x="58" y="1939"/>
                  </a:lnTo>
                  <a:lnTo>
                    <a:pt x="172" y="2492"/>
                  </a:lnTo>
                  <a:lnTo>
                    <a:pt x="343" y="2769"/>
                  </a:lnTo>
                  <a:lnTo>
                    <a:pt x="571" y="2908"/>
                  </a:lnTo>
                  <a:lnTo>
                    <a:pt x="799" y="2769"/>
                  </a:lnTo>
                  <a:lnTo>
                    <a:pt x="1027" y="2492"/>
                  </a:lnTo>
                  <a:lnTo>
                    <a:pt x="1141" y="1939"/>
                  </a:lnTo>
                  <a:lnTo>
                    <a:pt x="1198" y="1385"/>
                  </a:lnTo>
                  <a:lnTo>
                    <a:pt x="1141" y="831"/>
                  </a:lnTo>
                  <a:lnTo>
                    <a:pt x="1027" y="416"/>
                  </a:lnTo>
                  <a:lnTo>
                    <a:pt x="8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160075" y="1989600"/>
              <a:ext cx="161075" cy="308000"/>
            </a:xfrm>
            <a:custGeom>
              <a:avLst/>
              <a:gdLst/>
              <a:ahLst/>
              <a:cxnLst/>
              <a:rect l="0" t="0" r="0" b="0"/>
              <a:pathLst>
                <a:path w="6443" h="12320" extrusionOk="0">
                  <a:moveTo>
                    <a:pt x="2110" y="1"/>
                  </a:moveTo>
                  <a:lnTo>
                    <a:pt x="1825" y="139"/>
                  </a:lnTo>
                  <a:lnTo>
                    <a:pt x="1540" y="278"/>
                  </a:lnTo>
                  <a:lnTo>
                    <a:pt x="1255" y="554"/>
                  </a:lnTo>
                  <a:lnTo>
                    <a:pt x="1027" y="970"/>
                  </a:lnTo>
                  <a:lnTo>
                    <a:pt x="1027" y="278"/>
                  </a:lnTo>
                  <a:lnTo>
                    <a:pt x="1" y="278"/>
                  </a:lnTo>
                  <a:lnTo>
                    <a:pt x="1" y="12319"/>
                  </a:lnTo>
                  <a:lnTo>
                    <a:pt x="1027" y="12319"/>
                  </a:lnTo>
                  <a:lnTo>
                    <a:pt x="1027" y="3599"/>
                  </a:lnTo>
                  <a:lnTo>
                    <a:pt x="1198" y="2907"/>
                  </a:lnTo>
                  <a:lnTo>
                    <a:pt x="1483" y="2492"/>
                  </a:lnTo>
                  <a:lnTo>
                    <a:pt x="1711" y="2354"/>
                  </a:lnTo>
                  <a:lnTo>
                    <a:pt x="1996" y="2215"/>
                  </a:lnTo>
                  <a:lnTo>
                    <a:pt x="2167" y="2215"/>
                  </a:lnTo>
                  <a:lnTo>
                    <a:pt x="2281" y="2354"/>
                  </a:lnTo>
                  <a:lnTo>
                    <a:pt x="2452" y="2492"/>
                  </a:lnTo>
                  <a:lnTo>
                    <a:pt x="2566" y="2769"/>
                  </a:lnTo>
                  <a:lnTo>
                    <a:pt x="2623" y="3184"/>
                  </a:lnTo>
                  <a:lnTo>
                    <a:pt x="2680" y="3599"/>
                  </a:lnTo>
                  <a:lnTo>
                    <a:pt x="2737" y="4845"/>
                  </a:lnTo>
                  <a:lnTo>
                    <a:pt x="2737" y="12319"/>
                  </a:lnTo>
                  <a:lnTo>
                    <a:pt x="3706" y="12319"/>
                  </a:lnTo>
                  <a:lnTo>
                    <a:pt x="3706" y="3738"/>
                  </a:lnTo>
                  <a:lnTo>
                    <a:pt x="3934" y="3046"/>
                  </a:lnTo>
                  <a:lnTo>
                    <a:pt x="4162" y="2631"/>
                  </a:lnTo>
                  <a:lnTo>
                    <a:pt x="4390" y="2354"/>
                  </a:lnTo>
                  <a:lnTo>
                    <a:pt x="4675" y="2215"/>
                  </a:lnTo>
                  <a:lnTo>
                    <a:pt x="4846" y="2215"/>
                  </a:lnTo>
                  <a:lnTo>
                    <a:pt x="5017" y="2354"/>
                  </a:lnTo>
                  <a:lnTo>
                    <a:pt x="5188" y="2492"/>
                  </a:lnTo>
                  <a:lnTo>
                    <a:pt x="5245" y="2769"/>
                  </a:lnTo>
                  <a:lnTo>
                    <a:pt x="5359" y="3184"/>
                  </a:lnTo>
                  <a:lnTo>
                    <a:pt x="5416" y="3599"/>
                  </a:lnTo>
                  <a:lnTo>
                    <a:pt x="5473" y="4845"/>
                  </a:lnTo>
                  <a:lnTo>
                    <a:pt x="5473" y="12319"/>
                  </a:lnTo>
                  <a:lnTo>
                    <a:pt x="6443" y="12319"/>
                  </a:lnTo>
                  <a:lnTo>
                    <a:pt x="6443" y="4430"/>
                  </a:lnTo>
                  <a:lnTo>
                    <a:pt x="6443" y="3461"/>
                  </a:lnTo>
                  <a:lnTo>
                    <a:pt x="6329" y="2492"/>
                  </a:lnTo>
                  <a:lnTo>
                    <a:pt x="6158" y="1662"/>
                  </a:lnTo>
                  <a:lnTo>
                    <a:pt x="5930" y="1108"/>
                  </a:lnTo>
                  <a:lnTo>
                    <a:pt x="5702" y="554"/>
                  </a:lnTo>
                  <a:lnTo>
                    <a:pt x="5416" y="278"/>
                  </a:lnTo>
                  <a:lnTo>
                    <a:pt x="5131" y="139"/>
                  </a:lnTo>
                  <a:lnTo>
                    <a:pt x="4789" y="1"/>
                  </a:lnTo>
                  <a:lnTo>
                    <a:pt x="4390" y="139"/>
                  </a:lnTo>
                  <a:lnTo>
                    <a:pt x="4048" y="416"/>
                  </a:lnTo>
                  <a:lnTo>
                    <a:pt x="3706" y="831"/>
                  </a:lnTo>
                  <a:lnTo>
                    <a:pt x="3421" y="1523"/>
                  </a:lnTo>
                  <a:lnTo>
                    <a:pt x="3136" y="831"/>
                  </a:lnTo>
                  <a:lnTo>
                    <a:pt x="2851" y="416"/>
                  </a:lnTo>
                  <a:lnTo>
                    <a:pt x="2509" y="139"/>
                  </a:lnTo>
                  <a:lnTo>
                    <a:pt x="211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994750" y="1989600"/>
              <a:ext cx="84125" cy="308000"/>
            </a:xfrm>
            <a:custGeom>
              <a:avLst/>
              <a:gdLst/>
              <a:ahLst/>
              <a:cxnLst/>
              <a:rect l="0" t="0" r="0" b="0"/>
              <a:pathLst>
                <a:path w="3365" h="12320" extrusionOk="0">
                  <a:moveTo>
                    <a:pt x="2338" y="1"/>
                  </a:moveTo>
                  <a:lnTo>
                    <a:pt x="2110" y="139"/>
                  </a:lnTo>
                  <a:lnTo>
                    <a:pt x="1882" y="278"/>
                  </a:lnTo>
                  <a:lnTo>
                    <a:pt x="1654" y="416"/>
                  </a:lnTo>
                  <a:lnTo>
                    <a:pt x="1483" y="831"/>
                  </a:lnTo>
                  <a:lnTo>
                    <a:pt x="1483" y="278"/>
                  </a:lnTo>
                  <a:lnTo>
                    <a:pt x="457" y="278"/>
                  </a:lnTo>
                  <a:lnTo>
                    <a:pt x="457" y="10381"/>
                  </a:lnTo>
                  <a:lnTo>
                    <a:pt x="1" y="10381"/>
                  </a:lnTo>
                  <a:lnTo>
                    <a:pt x="1" y="12319"/>
                  </a:lnTo>
                  <a:lnTo>
                    <a:pt x="2167" y="12319"/>
                  </a:lnTo>
                  <a:lnTo>
                    <a:pt x="2167" y="10381"/>
                  </a:lnTo>
                  <a:lnTo>
                    <a:pt x="1483" y="10381"/>
                  </a:lnTo>
                  <a:lnTo>
                    <a:pt x="1483" y="3323"/>
                  </a:lnTo>
                  <a:lnTo>
                    <a:pt x="1654" y="2907"/>
                  </a:lnTo>
                  <a:lnTo>
                    <a:pt x="1825" y="2492"/>
                  </a:lnTo>
                  <a:lnTo>
                    <a:pt x="2053" y="2215"/>
                  </a:lnTo>
                  <a:lnTo>
                    <a:pt x="2281" y="2215"/>
                  </a:lnTo>
                  <a:lnTo>
                    <a:pt x="2623" y="2354"/>
                  </a:lnTo>
                  <a:lnTo>
                    <a:pt x="2965" y="2631"/>
                  </a:lnTo>
                  <a:lnTo>
                    <a:pt x="3364" y="831"/>
                  </a:lnTo>
                  <a:lnTo>
                    <a:pt x="3136" y="554"/>
                  </a:lnTo>
                  <a:lnTo>
                    <a:pt x="2908" y="278"/>
                  </a:lnTo>
                  <a:lnTo>
                    <a:pt x="2623" y="139"/>
                  </a:lnTo>
                  <a:lnTo>
                    <a:pt x="233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866500" y="1996525"/>
              <a:ext cx="94075" cy="304525"/>
            </a:xfrm>
            <a:custGeom>
              <a:avLst/>
              <a:gdLst/>
              <a:ahLst/>
              <a:cxnLst/>
              <a:rect l="0" t="0" r="0" b="0"/>
              <a:pathLst>
                <a:path w="3763" h="12181" extrusionOk="0">
                  <a:moveTo>
                    <a:pt x="0" y="1"/>
                  </a:moveTo>
                  <a:lnTo>
                    <a:pt x="0" y="7475"/>
                  </a:lnTo>
                  <a:lnTo>
                    <a:pt x="0" y="8720"/>
                  </a:lnTo>
                  <a:lnTo>
                    <a:pt x="114" y="9828"/>
                  </a:lnTo>
                  <a:lnTo>
                    <a:pt x="285" y="10658"/>
                  </a:lnTo>
                  <a:lnTo>
                    <a:pt x="513" y="11350"/>
                  </a:lnTo>
                  <a:lnTo>
                    <a:pt x="741" y="11765"/>
                  </a:lnTo>
                  <a:lnTo>
                    <a:pt x="1026" y="12042"/>
                  </a:lnTo>
                  <a:lnTo>
                    <a:pt x="1311" y="12181"/>
                  </a:lnTo>
                  <a:lnTo>
                    <a:pt x="1996" y="12181"/>
                  </a:lnTo>
                  <a:lnTo>
                    <a:pt x="2281" y="12042"/>
                  </a:lnTo>
                  <a:lnTo>
                    <a:pt x="2566" y="11765"/>
                  </a:lnTo>
                  <a:lnTo>
                    <a:pt x="2794" y="11350"/>
                  </a:lnTo>
                  <a:lnTo>
                    <a:pt x="2794" y="12042"/>
                  </a:lnTo>
                  <a:lnTo>
                    <a:pt x="3763" y="12042"/>
                  </a:lnTo>
                  <a:lnTo>
                    <a:pt x="3763" y="1"/>
                  </a:lnTo>
                  <a:lnTo>
                    <a:pt x="2794" y="1"/>
                  </a:lnTo>
                  <a:lnTo>
                    <a:pt x="2794" y="8859"/>
                  </a:lnTo>
                  <a:lnTo>
                    <a:pt x="2566" y="9412"/>
                  </a:lnTo>
                  <a:lnTo>
                    <a:pt x="2338" y="9828"/>
                  </a:lnTo>
                  <a:lnTo>
                    <a:pt x="2053" y="9966"/>
                  </a:lnTo>
                  <a:lnTo>
                    <a:pt x="1768" y="10104"/>
                  </a:lnTo>
                  <a:lnTo>
                    <a:pt x="1540" y="9966"/>
                  </a:lnTo>
                  <a:lnTo>
                    <a:pt x="1369" y="9966"/>
                  </a:lnTo>
                  <a:lnTo>
                    <a:pt x="1197" y="9689"/>
                  </a:lnTo>
                  <a:lnTo>
                    <a:pt x="1140" y="9551"/>
                  </a:lnTo>
                  <a:lnTo>
                    <a:pt x="1026" y="8859"/>
                  </a:lnTo>
                  <a:lnTo>
                    <a:pt x="969" y="7613"/>
                  </a:lnTo>
                  <a:lnTo>
                    <a:pt x="96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15675" y="1996525"/>
              <a:ext cx="106900" cy="436025"/>
            </a:xfrm>
            <a:custGeom>
              <a:avLst/>
              <a:gdLst/>
              <a:ahLst/>
              <a:cxnLst/>
              <a:rect l="0" t="0" r="0" b="0"/>
              <a:pathLst>
                <a:path w="4276" h="17441" extrusionOk="0">
                  <a:moveTo>
                    <a:pt x="0" y="1"/>
                  </a:moveTo>
                  <a:lnTo>
                    <a:pt x="1596" y="11904"/>
                  </a:lnTo>
                  <a:lnTo>
                    <a:pt x="1596" y="12181"/>
                  </a:lnTo>
                  <a:lnTo>
                    <a:pt x="1368" y="13565"/>
                  </a:lnTo>
                  <a:lnTo>
                    <a:pt x="1083" y="14533"/>
                  </a:lnTo>
                  <a:lnTo>
                    <a:pt x="912" y="14949"/>
                  </a:lnTo>
                  <a:lnTo>
                    <a:pt x="684" y="15226"/>
                  </a:lnTo>
                  <a:lnTo>
                    <a:pt x="456" y="15364"/>
                  </a:lnTo>
                  <a:lnTo>
                    <a:pt x="171" y="15364"/>
                  </a:lnTo>
                  <a:lnTo>
                    <a:pt x="285" y="17440"/>
                  </a:lnTo>
                  <a:lnTo>
                    <a:pt x="741" y="17302"/>
                  </a:lnTo>
                  <a:lnTo>
                    <a:pt x="1083" y="17025"/>
                  </a:lnTo>
                  <a:lnTo>
                    <a:pt x="1425" y="16610"/>
                  </a:lnTo>
                  <a:lnTo>
                    <a:pt x="1710" y="16056"/>
                  </a:lnTo>
                  <a:lnTo>
                    <a:pt x="1938" y="15502"/>
                  </a:lnTo>
                  <a:lnTo>
                    <a:pt x="2166" y="14672"/>
                  </a:lnTo>
                  <a:lnTo>
                    <a:pt x="2337" y="13841"/>
                  </a:lnTo>
                  <a:lnTo>
                    <a:pt x="2451" y="12873"/>
                  </a:lnTo>
                  <a:lnTo>
                    <a:pt x="4276" y="1"/>
                  </a:lnTo>
                  <a:lnTo>
                    <a:pt x="3249" y="1"/>
                  </a:lnTo>
                  <a:lnTo>
                    <a:pt x="2109" y="8582"/>
                  </a:lnTo>
                  <a:lnTo>
                    <a:pt x="102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431825" y="1989600"/>
              <a:ext cx="98350" cy="308000"/>
            </a:xfrm>
            <a:custGeom>
              <a:avLst/>
              <a:gdLst/>
              <a:ahLst/>
              <a:cxnLst/>
              <a:rect l="0" t="0" r="0" b="0"/>
              <a:pathLst>
                <a:path w="3934" h="12320" extrusionOk="0">
                  <a:moveTo>
                    <a:pt x="2223" y="1"/>
                  </a:moveTo>
                  <a:lnTo>
                    <a:pt x="1938" y="139"/>
                  </a:lnTo>
                  <a:lnTo>
                    <a:pt x="1596" y="278"/>
                  </a:lnTo>
                  <a:lnTo>
                    <a:pt x="1311" y="554"/>
                  </a:lnTo>
                  <a:lnTo>
                    <a:pt x="1026" y="1108"/>
                  </a:lnTo>
                  <a:lnTo>
                    <a:pt x="1026" y="278"/>
                  </a:lnTo>
                  <a:lnTo>
                    <a:pt x="0" y="278"/>
                  </a:lnTo>
                  <a:lnTo>
                    <a:pt x="0" y="12319"/>
                  </a:lnTo>
                  <a:lnTo>
                    <a:pt x="1026" y="12319"/>
                  </a:lnTo>
                  <a:lnTo>
                    <a:pt x="1026" y="3599"/>
                  </a:lnTo>
                  <a:lnTo>
                    <a:pt x="1311" y="3046"/>
                  </a:lnTo>
                  <a:lnTo>
                    <a:pt x="1596" y="2492"/>
                  </a:lnTo>
                  <a:lnTo>
                    <a:pt x="1881" y="2354"/>
                  </a:lnTo>
                  <a:lnTo>
                    <a:pt x="2166" y="2215"/>
                  </a:lnTo>
                  <a:lnTo>
                    <a:pt x="2394" y="2215"/>
                  </a:lnTo>
                  <a:lnTo>
                    <a:pt x="2565" y="2354"/>
                  </a:lnTo>
                  <a:lnTo>
                    <a:pt x="2679" y="2631"/>
                  </a:lnTo>
                  <a:lnTo>
                    <a:pt x="2794" y="2769"/>
                  </a:lnTo>
                  <a:lnTo>
                    <a:pt x="2908" y="3461"/>
                  </a:lnTo>
                  <a:lnTo>
                    <a:pt x="2908" y="4707"/>
                  </a:lnTo>
                  <a:lnTo>
                    <a:pt x="2908" y="12319"/>
                  </a:lnTo>
                  <a:lnTo>
                    <a:pt x="3934" y="12319"/>
                  </a:lnTo>
                  <a:lnTo>
                    <a:pt x="3934" y="4707"/>
                  </a:lnTo>
                  <a:lnTo>
                    <a:pt x="3877" y="3461"/>
                  </a:lnTo>
                  <a:lnTo>
                    <a:pt x="3820" y="2354"/>
                  </a:lnTo>
                  <a:lnTo>
                    <a:pt x="3649" y="1523"/>
                  </a:lnTo>
                  <a:lnTo>
                    <a:pt x="3421" y="831"/>
                  </a:lnTo>
                  <a:lnTo>
                    <a:pt x="3193" y="554"/>
                  </a:lnTo>
                  <a:lnTo>
                    <a:pt x="2908" y="278"/>
                  </a:lnTo>
                  <a:lnTo>
                    <a:pt x="2565" y="139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2923025" y="2667800"/>
              <a:ext cx="76975" cy="325300"/>
            </a:xfrm>
            <a:custGeom>
              <a:avLst/>
              <a:gdLst/>
              <a:ahLst/>
              <a:cxnLst/>
              <a:rect l="0" t="0" r="0" b="0"/>
              <a:pathLst>
                <a:path w="3079" h="13012" extrusionOk="0">
                  <a:moveTo>
                    <a:pt x="1" y="1"/>
                  </a:moveTo>
                  <a:lnTo>
                    <a:pt x="1198" y="8859"/>
                  </a:lnTo>
                  <a:lnTo>
                    <a:pt x="1141" y="9551"/>
                  </a:lnTo>
                  <a:lnTo>
                    <a:pt x="913" y="10520"/>
                  </a:lnTo>
                  <a:lnTo>
                    <a:pt x="742" y="11073"/>
                  </a:lnTo>
                  <a:lnTo>
                    <a:pt x="571" y="11350"/>
                  </a:lnTo>
                  <a:lnTo>
                    <a:pt x="400" y="11627"/>
                  </a:lnTo>
                  <a:lnTo>
                    <a:pt x="58" y="11766"/>
                  </a:lnTo>
                  <a:lnTo>
                    <a:pt x="115" y="13011"/>
                  </a:lnTo>
                  <a:lnTo>
                    <a:pt x="400" y="12873"/>
                  </a:lnTo>
                  <a:lnTo>
                    <a:pt x="685" y="12734"/>
                  </a:lnTo>
                  <a:lnTo>
                    <a:pt x="913" y="12319"/>
                  </a:lnTo>
                  <a:lnTo>
                    <a:pt x="1141" y="11904"/>
                  </a:lnTo>
                  <a:lnTo>
                    <a:pt x="1312" y="11489"/>
                  </a:lnTo>
                  <a:lnTo>
                    <a:pt x="1483" y="10935"/>
                  </a:lnTo>
                  <a:lnTo>
                    <a:pt x="1711" y="9551"/>
                  </a:lnTo>
                  <a:lnTo>
                    <a:pt x="3079" y="1"/>
                  </a:lnTo>
                  <a:lnTo>
                    <a:pt x="2395" y="1"/>
                  </a:lnTo>
                  <a:lnTo>
                    <a:pt x="1540" y="6921"/>
                  </a:lnTo>
                  <a:lnTo>
                    <a:pt x="685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a ensimmäinen logo dia">
  <p:cSld name="Aina ensimmäinen logo dia">
    <p:bg>
      <p:bgPr>
        <a:solidFill>
          <a:schemeClr val="dk1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/>
        </p:nvSpPr>
        <p:spPr>
          <a:xfrm>
            <a:off x="1000100" y="1498999"/>
            <a:ext cx="7286676" cy="336986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ctrTitle"/>
          </p:nvPr>
        </p:nvSpPr>
        <p:spPr>
          <a:xfrm>
            <a:off x="1357290" y="2214553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ftr" idx="11"/>
          </p:nvPr>
        </p:nvSpPr>
        <p:spPr>
          <a:xfrm>
            <a:off x="1357290" y="5214950"/>
            <a:ext cx="4000527" cy="714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nsi/otsikko dia oranssi">
  <p:cSld name="Kansi/otsikko dia oranssi">
    <p:bg>
      <p:bgPr>
        <a:solidFill>
          <a:schemeClr val="dk1"/>
        </a:solid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ctrTitle"/>
          </p:nvPr>
        </p:nvSpPr>
        <p:spPr>
          <a:xfrm>
            <a:off x="1357290" y="2214553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ftr" idx="11"/>
          </p:nvPr>
        </p:nvSpPr>
        <p:spPr>
          <a:xfrm>
            <a:off x="1357290" y="5214950"/>
            <a:ext cx="4000527" cy="714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sivu punainen">
  <p:cSld name="Välisivu punainen">
    <p:bg>
      <p:bgPr>
        <a:solidFill>
          <a:schemeClr val="dk1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Shape 354"/>
          <p:cNvGrpSpPr/>
          <p:nvPr/>
        </p:nvGrpSpPr>
        <p:grpSpPr>
          <a:xfrm>
            <a:off x="-31" y="-7937"/>
            <a:ext cx="9150351" cy="6862820"/>
            <a:chOff x="0" y="0"/>
            <a:chExt cx="3000000" cy="3000025"/>
          </a:xfrm>
        </p:grpSpPr>
        <p:sp>
          <p:nvSpPr>
            <p:cNvPr id="355" name="Shape 355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5000"/>
                  </a:lnTo>
                  <a:lnTo>
                    <a:pt x="0" y="30000"/>
                  </a:lnTo>
                  <a:lnTo>
                    <a:pt x="0" y="45000"/>
                  </a:lnTo>
                  <a:lnTo>
                    <a:pt x="0" y="60000"/>
                  </a:lnTo>
                  <a:lnTo>
                    <a:pt x="0" y="75000"/>
                  </a:lnTo>
                  <a:lnTo>
                    <a:pt x="0" y="90000"/>
                  </a:lnTo>
                  <a:lnTo>
                    <a:pt x="0" y="10500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20000" y="105000"/>
                  </a:lnTo>
                  <a:lnTo>
                    <a:pt x="120000" y="90000"/>
                  </a:lnTo>
                  <a:lnTo>
                    <a:pt x="120000" y="75000"/>
                  </a:lnTo>
                  <a:lnTo>
                    <a:pt x="120000" y="60000"/>
                  </a:lnTo>
                  <a:lnTo>
                    <a:pt x="120000" y="45000"/>
                  </a:lnTo>
                  <a:lnTo>
                    <a:pt x="120000" y="30000"/>
                  </a:lnTo>
                  <a:lnTo>
                    <a:pt x="120000" y="15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08850" y="641650"/>
              <a:ext cx="2631800" cy="2358375"/>
            </a:xfrm>
            <a:custGeom>
              <a:avLst/>
              <a:gdLst/>
              <a:ahLst/>
              <a:cxnLst/>
              <a:rect l="0" t="0" r="0" b="0"/>
              <a:pathLst>
                <a:path w="105272" h="94335" extrusionOk="0">
                  <a:moveTo>
                    <a:pt x="96625" y="1"/>
                  </a:moveTo>
                  <a:lnTo>
                    <a:pt x="84542" y="1112"/>
                  </a:lnTo>
                  <a:lnTo>
                    <a:pt x="72459" y="2251"/>
                  </a:lnTo>
                  <a:lnTo>
                    <a:pt x="60375" y="3390"/>
                  </a:lnTo>
                  <a:lnTo>
                    <a:pt x="48313" y="4528"/>
                  </a:lnTo>
                  <a:lnTo>
                    <a:pt x="36229" y="5667"/>
                  </a:lnTo>
                  <a:lnTo>
                    <a:pt x="24146" y="6806"/>
                  </a:lnTo>
                  <a:lnTo>
                    <a:pt x="12063" y="7945"/>
                  </a:lnTo>
                  <a:lnTo>
                    <a:pt x="0" y="9084"/>
                  </a:lnTo>
                  <a:lnTo>
                    <a:pt x="0" y="30390"/>
                  </a:lnTo>
                  <a:lnTo>
                    <a:pt x="0" y="51695"/>
                  </a:lnTo>
                  <a:lnTo>
                    <a:pt x="0" y="73001"/>
                  </a:lnTo>
                  <a:lnTo>
                    <a:pt x="0" y="94334"/>
                  </a:lnTo>
                  <a:lnTo>
                    <a:pt x="105271" y="94334"/>
                  </a:lnTo>
                  <a:lnTo>
                    <a:pt x="104188" y="82528"/>
                  </a:lnTo>
                  <a:lnTo>
                    <a:pt x="103104" y="70751"/>
                  </a:lnTo>
                  <a:lnTo>
                    <a:pt x="102021" y="58945"/>
                  </a:lnTo>
                  <a:lnTo>
                    <a:pt x="100938" y="47167"/>
                  </a:lnTo>
                  <a:lnTo>
                    <a:pt x="99854" y="35362"/>
                  </a:lnTo>
                  <a:lnTo>
                    <a:pt x="98771" y="23584"/>
                  </a:lnTo>
                  <a:lnTo>
                    <a:pt x="97688" y="11778"/>
                  </a:lnTo>
                  <a:lnTo>
                    <a:pt x="966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57" name="Shape 357"/>
          <p:cNvGrpSpPr/>
          <p:nvPr/>
        </p:nvGrpSpPr>
        <p:grpSpPr>
          <a:xfrm>
            <a:off x="6251092" y="-1732"/>
            <a:ext cx="2894656" cy="1524373"/>
            <a:chOff x="24000" y="-3375"/>
            <a:chExt cx="2977800" cy="2969800"/>
          </a:xfrm>
        </p:grpSpPr>
        <p:sp>
          <p:nvSpPr>
            <p:cNvPr id="358" name="Shape 358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14" name="Shape 414"/>
          <p:cNvSpPr txBox="1">
            <a:spLocks noGrp="1"/>
          </p:cNvSpPr>
          <p:nvPr>
            <p:ph type="ctrTitle"/>
          </p:nvPr>
        </p:nvSpPr>
        <p:spPr>
          <a:xfrm>
            <a:off x="1357290" y="3143248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sivu oranssi">
  <p:cSld name="Välisivu oranssi">
    <p:bg>
      <p:bgPr>
        <a:solidFill>
          <a:schemeClr val="dk1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Shape 416"/>
          <p:cNvGrpSpPr/>
          <p:nvPr/>
        </p:nvGrpSpPr>
        <p:grpSpPr>
          <a:xfrm>
            <a:off x="-31" y="-7937"/>
            <a:ext cx="9150351" cy="6862820"/>
            <a:chOff x="0" y="0"/>
            <a:chExt cx="3000000" cy="3000025"/>
          </a:xfrm>
        </p:grpSpPr>
        <p:sp>
          <p:nvSpPr>
            <p:cNvPr id="417" name="Shape 417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5000"/>
                  </a:lnTo>
                  <a:lnTo>
                    <a:pt x="0" y="30000"/>
                  </a:lnTo>
                  <a:lnTo>
                    <a:pt x="0" y="45000"/>
                  </a:lnTo>
                  <a:lnTo>
                    <a:pt x="0" y="60000"/>
                  </a:lnTo>
                  <a:lnTo>
                    <a:pt x="0" y="75000"/>
                  </a:lnTo>
                  <a:lnTo>
                    <a:pt x="0" y="90000"/>
                  </a:lnTo>
                  <a:lnTo>
                    <a:pt x="0" y="10500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20000" y="105000"/>
                  </a:lnTo>
                  <a:lnTo>
                    <a:pt x="120000" y="90000"/>
                  </a:lnTo>
                  <a:lnTo>
                    <a:pt x="120000" y="75000"/>
                  </a:lnTo>
                  <a:lnTo>
                    <a:pt x="120000" y="60000"/>
                  </a:lnTo>
                  <a:lnTo>
                    <a:pt x="120000" y="45000"/>
                  </a:lnTo>
                  <a:lnTo>
                    <a:pt x="120000" y="30000"/>
                  </a:lnTo>
                  <a:lnTo>
                    <a:pt x="120000" y="15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208850" y="641650"/>
              <a:ext cx="2631800" cy="2358375"/>
            </a:xfrm>
            <a:custGeom>
              <a:avLst/>
              <a:gdLst/>
              <a:ahLst/>
              <a:cxnLst/>
              <a:rect l="0" t="0" r="0" b="0"/>
              <a:pathLst>
                <a:path w="105272" h="94335" extrusionOk="0">
                  <a:moveTo>
                    <a:pt x="96625" y="1"/>
                  </a:moveTo>
                  <a:lnTo>
                    <a:pt x="84542" y="1112"/>
                  </a:lnTo>
                  <a:lnTo>
                    <a:pt x="72459" y="2251"/>
                  </a:lnTo>
                  <a:lnTo>
                    <a:pt x="60375" y="3390"/>
                  </a:lnTo>
                  <a:lnTo>
                    <a:pt x="48313" y="4528"/>
                  </a:lnTo>
                  <a:lnTo>
                    <a:pt x="36229" y="5667"/>
                  </a:lnTo>
                  <a:lnTo>
                    <a:pt x="24146" y="6806"/>
                  </a:lnTo>
                  <a:lnTo>
                    <a:pt x="12063" y="7945"/>
                  </a:lnTo>
                  <a:lnTo>
                    <a:pt x="0" y="9084"/>
                  </a:lnTo>
                  <a:lnTo>
                    <a:pt x="0" y="30390"/>
                  </a:lnTo>
                  <a:lnTo>
                    <a:pt x="0" y="51695"/>
                  </a:lnTo>
                  <a:lnTo>
                    <a:pt x="0" y="73001"/>
                  </a:lnTo>
                  <a:lnTo>
                    <a:pt x="0" y="94334"/>
                  </a:lnTo>
                  <a:lnTo>
                    <a:pt x="105271" y="94334"/>
                  </a:lnTo>
                  <a:lnTo>
                    <a:pt x="104188" y="82528"/>
                  </a:lnTo>
                  <a:lnTo>
                    <a:pt x="103104" y="70751"/>
                  </a:lnTo>
                  <a:lnTo>
                    <a:pt x="102021" y="58945"/>
                  </a:lnTo>
                  <a:lnTo>
                    <a:pt x="100938" y="47167"/>
                  </a:lnTo>
                  <a:lnTo>
                    <a:pt x="99854" y="35362"/>
                  </a:lnTo>
                  <a:lnTo>
                    <a:pt x="98771" y="23584"/>
                  </a:lnTo>
                  <a:lnTo>
                    <a:pt x="97688" y="11778"/>
                  </a:lnTo>
                  <a:lnTo>
                    <a:pt x="966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19" name="Shape 419"/>
          <p:cNvGrpSpPr/>
          <p:nvPr/>
        </p:nvGrpSpPr>
        <p:grpSpPr>
          <a:xfrm>
            <a:off x="6251092" y="-1732"/>
            <a:ext cx="2894656" cy="1524373"/>
            <a:chOff x="24000" y="-3375"/>
            <a:chExt cx="2977800" cy="2969800"/>
          </a:xfrm>
        </p:grpSpPr>
        <p:sp>
          <p:nvSpPr>
            <p:cNvPr id="420" name="Shape 420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76" name="Shape 476"/>
          <p:cNvSpPr txBox="1">
            <a:spLocks noGrp="1"/>
          </p:cNvSpPr>
          <p:nvPr>
            <p:ph type="ctrTitle"/>
          </p:nvPr>
        </p:nvSpPr>
        <p:spPr>
          <a:xfrm>
            <a:off x="1357290" y="3143248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FF6600"/>
              </a:buClr>
              <a:buFont typeface="Arial"/>
              <a:buNone/>
              <a:defRPr sz="2800" b="0" i="0" u="none" strike="noStrike" cap="none" baseline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730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0" name="Shape 4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1" name="Shape 4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2" name="Shape 4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483" name="Shape 483"/>
          <p:cNvGrpSpPr/>
          <p:nvPr/>
        </p:nvGrpSpPr>
        <p:grpSpPr>
          <a:xfrm>
            <a:off x="6251092" y="-1756"/>
            <a:ext cx="2894656" cy="1524373"/>
            <a:chOff x="24000" y="-3375"/>
            <a:chExt cx="2977800" cy="2969800"/>
          </a:xfrm>
        </p:grpSpPr>
        <p:sp>
          <p:nvSpPr>
            <p:cNvPr id="484" name="Shape 484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sta otsikko, leipis Kappaleessa">
  <p:cSld name="Musta otsikko, leipis Kappaleessa"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Font typeface="Arial"/>
              <a:buNone/>
              <a:defRPr baseline="0"/>
            </a:lvl1pPr>
            <a:lvl2pPr rtl="0">
              <a:buFont typeface="Arial"/>
              <a:buNone/>
              <a:defRPr/>
            </a:lvl2pPr>
            <a:lvl3pPr rtl="0">
              <a:buFont typeface="Arial"/>
              <a:buNone/>
              <a:defRPr/>
            </a:lvl3pPr>
            <a:lvl4pPr rtl="0">
              <a:buFont typeface="Arial"/>
              <a:buNone/>
              <a:defRPr/>
            </a:lvl4pPr>
            <a:lvl5pPr rtl="0"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43" name="Shape 5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4" name="Shape 5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5" name="Shape 5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46" name="Shape 546"/>
          <p:cNvGrpSpPr/>
          <p:nvPr/>
        </p:nvGrpSpPr>
        <p:grpSpPr>
          <a:xfrm>
            <a:off x="6251092" y="-1756"/>
            <a:ext cx="2894656" cy="1524373"/>
            <a:chOff x="24000" y="-3375"/>
            <a:chExt cx="2977800" cy="2969800"/>
          </a:xfrm>
        </p:grpSpPr>
        <p:sp>
          <p:nvSpPr>
            <p:cNvPr id="547" name="Shape 547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ainen ottsikko, leipis listassa">
  <p:cSld name="Punainen ottsikko, leipis listassa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730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6" name="Shape 60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7" name="Shape 60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8" name="Shape 60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09" name="Shape 609"/>
          <p:cNvGrpSpPr/>
          <p:nvPr/>
        </p:nvGrpSpPr>
        <p:grpSpPr>
          <a:xfrm>
            <a:off x="6251092" y="-1756"/>
            <a:ext cx="2894656" cy="1524373"/>
            <a:chOff x="24000" y="-3375"/>
            <a:chExt cx="2977800" cy="2969800"/>
          </a:xfrm>
        </p:grpSpPr>
        <p:sp>
          <p:nvSpPr>
            <p:cNvPr id="610" name="Shape 610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7" name="Shape 627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9" name="Shape 649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0" name="Shape 650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0" name="Shape 660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5" name="Shape 665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ainen ottsikko, leipis Kappaleessa ">
  <p:cSld name="Punainen ottsikko, leipis Kappaleessa 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Shape 6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8" name="Shape 6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Font typeface="Arial"/>
              <a:buNone/>
              <a:defRPr/>
            </a:lvl1pPr>
            <a:lvl2pPr rtl="0">
              <a:buFont typeface="Arial"/>
              <a:buNone/>
              <a:defRPr/>
            </a:lvl2pPr>
            <a:lvl3pPr rtl="0">
              <a:buFont typeface="Arial"/>
              <a:buNone/>
              <a:defRPr/>
            </a:lvl3pPr>
            <a:lvl4pPr rtl="0">
              <a:buFont typeface="Arial"/>
              <a:buNone/>
              <a:defRPr/>
            </a:lvl4pPr>
            <a:lvl5pPr rtl="0"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9" name="Shape 6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0" name="Shape 6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1" name="Shape 6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72" name="Shape 672"/>
          <p:cNvGrpSpPr/>
          <p:nvPr/>
        </p:nvGrpSpPr>
        <p:grpSpPr>
          <a:xfrm>
            <a:off x="6251092" y="-1756"/>
            <a:ext cx="2894656" cy="1524373"/>
            <a:chOff x="24000" y="-3375"/>
            <a:chExt cx="2977800" cy="2969800"/>
          </a:xfrm>
        </p:grpSpPr>
        <p:sp>
          <p:nvSpPr>
            <p:cNvPr id="673" name="Shape 673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5" name="Shape 685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6" name="Shape 686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ssi ottsikko, leipis listassa">
  <p:cSld name="Oranssi ottsikko, leipis listassa"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FF660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1" name="Shape 7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2" name="Shape 7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3" name="Shape 7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4" name="Shape 7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735" name="Shape 735"/>
          <p:cNvGrpSpPr/>
          <p:nvPr/>
        </p:nvGrpSpPr>
        <p:grpSpPr>
          <a:xfrm>
            <a:off x="6251092" y="-1756"/>
            <a:ext cx="2894656" cy="1524373"/>
            <a:chOff x="24000" y="-3375"/>
            <a:chExt cx="2977800" cy="2969800"/>
          </a:xfrm>
        </p:grpSpPr>
        <p:sp>
          <p:nvSpPr>
            <p:cNvPr id="736" name="Shape 736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7" name="Shape 737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8" name="Shape 738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2" name="Shape 742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5" name="Shape 745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6" name="Shape 746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8" name="Shape 748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9" name="Shape 749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1" name="Shape 751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2" name="Shape 752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3" name="Shape 753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5" name="Shape 755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9" name="Shape 759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0" name="Shape 760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1" name="Shape 771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5" name="Shape 775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8" name="Shape 778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1" name="Shape 781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2" name="Shape 782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4" name="Shape 784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7" name="Shape 787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91" name="Shape 791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1886996" y="1700808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1886996" y="2915253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0" y="2730500"/>
            <a:ext cx="3282950" cy="4140234"/>
            <a:chOff x="0" y="0"/>
            <a:chExt cx="3000000" cy="3000025"/>
          </a:xfrm>
        </p:grpSpPr>
        <p:sp>
          <p:nvSpPr>
            <p:cNvPr id="75" name="Shape 75"/>
            <p:cNvSpPr/>
            <p:nvPr/>
          </p:nvSpPr>
          <p:spPr>
            <a:xfrm>
              <a:off x="0" y="2417925"/>
              <a:ext cx="1578350" cy="582075"/>
            </a:xfrm>
            <a:custGeom>
              <a:avLst/>
              <a:gdLst/>
              <a:ahLst/>
              <a:cxnLst/>
              <a:rect l="0" t="0" r="0" b="0"/>
              <a:pathLst>
                <a:path w="63134" h="23283" extrusionOk="0">
                  <a:moveTo>
                    <a:pt x="43288" y="1"/>
                  </a:moveTo>
                  <a:lnTo>
                    <a:pt x="31335" y="8743"/>
                  </a:lnTo>
                  <a:lnTo>
                    <a:pt x="27737" y="11136"/>
                  </a:lnTo>
                  <a:lnTo>
                    <a:pt x="24139" y="13252"/>
                  </a:lnTo>
                  <a:lnTo>
                    <a:pt x="22282" y="14265"/>
                  </a:lnTo>
                  <a:lnTo>
                    <a:pt x="20426" y="15185"/>
                  </a:lnTo>
                  <a:lnTo>
                    <a:pt x="18453" y="16013"/>
                  </a:lnTo>
                  <a:lnTo>
                    <a:pt x="16596" y="16841"/>
                  </a:lnTo>
                  <a:lnTo>
                    <a:pt x="14623" y="17485"/>
                  </a:lnTo>
                  <a:lnTo>
                    <a:pt x="12650" y="18130"/>
                  </a:lnTo>
                  <a:lnTo>
                    <a:pt x="10561" y="18682"/>
                  </a:lnTo>
                  <a:lnTo>
                    <a:pt x="8588" y="19050"/>
                  </a:lnTo>
                  <a:lnTo>
                    <a:pt x="6499" y="19418"/>
                  </a:lnTo>
                  <a:lnTo>
                    <a:pt x="4410" y="19602"/>
                  </a:lnTo>
                  <a:lnTo>
                    <a:pt x="2205" y="19694"/>
                  </a:lnTo>
                  <a:lnTo>
                    <a:pt x="0" y="19694"/>
                  </a:lnTo>
                  <a:lnTo>
                    <a:pt x="0" y="23283"/>
                  </a:lnTo>
                  <a:lnTo>
                    <a:pt x="54545" y="23283"/>
                  </a:lnTo>
                  <a:lnTo>
                    <a:pt x="63133" y="16933"/>
                  </a:lnTo>
                  <a:lnTo>
                    <a:pt x="43288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448600"/>
              <a:ext cx="3000000" cy="2551425"/>
            </a:xfrm>
            <a:custGeom>
              <a:avLst/>
              <a:gdLst/>
              <a:ahLst/>
              <a:cxnLst/>
              <a:rect l="0" t="0" r="0" b="0"/>
              <a:pathLst>
                <a:path w="120000" h="102057" extrusionOk="0">
                  <a:moveTo>
                    <a:pt x="0" y="1"/>
                  </a:moveTo>
                  <a:lnTo>
                    <a:pt x="0" y="33958"/>
                  </a:lnTo>
                  <a:lnTo>
                    <a:pt x="80077" y="102056"/>
                  </a:lnTo>
                  <a:lnTo>
                    <a:pt x="120000" y="102056"/>
                  </a:lnTo>
                  <a:lnTo>
                    <a:pt x="89594" y="76197"/>
                  </a:lnTo>
                  <a:lnTo>
                    <a:pt x="100967" y="67731"/>
                  </a:lnTo>
                  <a:lnTo>
                    <a:pt x="81006" y="50798"/>
                  </a:lnTo>
                  <a:lnTo>
                    <a:pt x="69632" y="5926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0" y="0"/>
              <a:ext cx="1102525" cy="1237750"/>
            </a:xfrm>
            <a:custGeom>
              <a:avLst/>
              <a:gdLst/>
              <a:ahLst/>
              <a:cxnLst/>
              <a:rect l="0" t="0" r="0" b="0"/>
              <a:pathLst>
                <a:path w="44101" h="49510" extrusionOk="0">
                  <a:moveTo>
                    <a:pt x="24139" y="0"/>
                  </a:moveTo>
                  <a:lnTo>
                    <a:pt x="0" y="17853"/>
                  </a:lnTo>
                  <a:lnTo>
                    <a:pt x="0" y="49509"/>
                  </a:lnTo>
                  <a:lnTo>
                    <a:pt x="44101" y="16933"/>
                  </a:lnTo>
                  <a:lnTo>
                    <a:pt x="24139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ssi ottsikko, leipis Kappaleessa">
  <p:cSld name="Oranssi ottsikko, leipis Kappaleessa"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Shape 7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FF660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4" name="Shape 7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Clr>
                <a:srgbClr val="FF6600"/>
              </a:buClr>
              <a:buFont typeface="Arial"/>
              <a:buNone/>
              <a:defRPr/>
            </a:lvl1pPr>
            <a:lvl2pPr rtl="0">
              <a:buClr>
                <a:srgbClr val="FF6600"/>
              </a:buClr>
              <a:buFont typeface="Arial"/>
              <a:buNone/>
              <a:defRPr/>
            </a:lvl2pPr>
            <a:lvl3pPr rtl="0">
              <a:buClr>
                <a:srgbClr val="FF6600"/>
              </a:buClr>
              <a:buFont typeface="Arial"/>
              <a:buNone/>
              <a:defRPr/>
            </a:lvl3pPr>
            <a:lvl4pPr rtl="0">
              <a:buClr>
                <a:srgbClr val="FF6600"/>
              </a:buClr>
              <a:buFont typeface="Arial"/>
              <a:buNone/>
              <a:defRPr/>
            </a:lvl4pPr>
            <a:lvl5pPr rtl="0">
              <a:buClr>
                <a:srgbClr val="FF6600"/>
              </a:buClr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5" name="Shape 7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6" name="Shape 7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7" name="Shape 7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798" name="Shape 798"/>
          <p:cNvGrpSpPr/>
          <p:nvPr/>
        </p:nvGrpSpPr>
        <p:grpSpPr>
          <a:xfrm>
            <a:off x="6251092" y="-1756"/>
            <a:ext cx="2894656" cy="1524373"/>
            <a:chOff x="24000" y="-3375"/>
            <a:chExt cx="2977800" cy="2969800"/>
          </a:xfrm>
        </p:grpSpPr>
        <p:sp>
          <p:nvSpPr>
            <p:cNvPr id="799" name="Shape 799"/>
            <p:cNvSpPr/>
            <p:nvPr/>
          </p:nvSpPr>
          <p:spPr>
            <a:xfrm>
              <a:off x="24000" y="-3375"/>
              <a:ext cx="2977800" cy="2969800"/>
            </a:xfrm>
            <a:custGeom>
              <a:avLst/>
              <a:gdLst/>
              <a:ahLst/>
              <a:cxnLst/>
              <a:rect l="0" t="0" r="0" b="0"/>
              <a:pathLst>
                <a:path w="119112" h="118792" extrusionOk="0">
                  <a:moveTo>
                    <a:pt x="0" y="1"/>
                  </a:moveTo>
                  <a:lnTo>
                    <a:pt x="1944" y="29687"/>
                  </a:lnTo>
                  <a:lnTo>
                    <a:pt x="3888" y="59374"/>
                  </a:lnTo>
                  <a:lnTo>
                    <a:pt x="5832" y="89060"/>
                  </a:lnTo>
                  <a:lnTo>
                    <a:pt x="7800" y="118792"/>
                  </a:lnTo>
                  <a:lnTo>
                    <a:pt x="21696" y="116956"/>
                  </a:lnTo>
                  <a:lnTo>
                    <a:pt x="35616" y="115120"/>
                  </a:lnTo>
                  <a:lnTo>
                    <a:pt x="49536" y="113284"/>
                  </a:lnTo>
                  <a:lnTo>
                    <a:pt x="63456" y="111448"/>
                  </a:lnTo>
                  <a:lnTo>
                    <a:pt x="77352" y="109613"/>
                  </a:lnTo>
                  <a:lnTo>
                    <a:pt x="91272" y="107777"/>
                  </a:lnTo>
                  <a:lnTo>
                    <a:pt x="105192" y="105941"/>
                  </a:lnTo>
                  <a:lnTo>
                    <a:pt x="119112" y="104150"/>
                  </a:lnTo>
                  <a:lnTo>
                    <a:pt x="119112" y="78090"/>
                  </a:lnTo>
                  <a:lnTo>
                    <a:pt x="119112" y="52075"/>
                  </a:lnTo>
                  <a:lnTo>
                    <a:pt x="119112" y="26016"/>
                  </a:lnTo>
                  <a:lnTo>
                    <a:pt x="11911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0" name="Shape 800"/>
            <p:cNvSpPr/>
            <p:nvPr/>
          </p:nvSpPr>
          <p:spPr>
            <a:xfrm>
              <a:off x="1381800" y="1195500"/>
              <a:ext cx="196800" cy="180250"/>
            </a:xfrm>
            <a:custGeom>
              <a:avLst/>
              <a:gdLst/>
              <a:ahLst/>
              <a:cxnLst/>
              <a:rect l="0" t="0" r="0" b="0"/>
              <a:pathLst>
                <a:path w="7872" h="7210" extrusionOk="0">
                  <a:moveTo>
                    <a:pt x="6336" y="1"/>
                  </a:moveTo>
                  <a:lnTo>
                    <a:pt x="5424" y="1568"/>
                  </a:lnTo>
                  <a:lnTo>
                    <a:pt x="5208" y="1926"/>
                  </a:lnTo>
                  <a:lnTo>
                    <a:pt x="4992" y="2240"/>
                  </a:lnTo>
                  <a:lnTo>
                    <a:pt x="4776" y="2508"/>
                  </a:lnTo>
                  <a:lnTo>
                    <a:pt x="4536" y="2777"/>
                  </a:lnTo>
                  <a:lnTo>
                    <a:pt x="4296" y="3046"/>
                  </a:lnTo>
                  <a:lnTo>
                    <a:pt x="4056" y="3225"/>
                  </a:lnTo>
                  <a:lnTo>
                    <a:pt x="3816" y="3359"/>
                  </a:lnTo>
                  <a:lnTo>
                    <a:pt x="3576" y="3493"/>
                  </a:lnTo>
                  <a:lnTo>
                    <a:pt x="3432" y="3538"/>
                  </a:lnTo>
                  <a:lnTo>
                    <a:pt x="3312" y="3538"/>
                  </a:lnTo>
                  <a:lnTo>
                    <a:pt x="3168" y="3583"/>
                  </a:lnTo>
                  <a:lnTo>
                    <a:pt x="3048" y="3583"/>
                  </a:lnTo>
                  <a:lnTo>
                    <a:pt x="2904" y="3538"/>
                  </a:lnTo>
                  <a:lnTo>
                    <a:pt x="2784" y="3538"/>
                  </a:lnTo>
                  <a:lnTo>
                    <a:pt x="2496" y="3404"/>
                  </a:lnTo>
                  <a:lnTo>
                    <a:pt x="2208" y="3270"/>
                  </a:lnTo>
                  <a:lnTo>
                    <a:pt x="1896" y="3001"/>
                  </a:lnTo>
                  <a:lnTo>
                    <a:pt x="1584" y="2687"/>
                  </a:lnTo>
                  <a:lnTo>
                    <a:pt x="1272" y="2284"/>
                  </a:lnTo>
                  <a:lnTo>
                    <a:pt x="0" y="4523"/>
                  </a:lnTo>
                  <a:lnTo>
                    <a:pt x="144" y="4747"/>
                  </a:lnTo>
                  <a:lnTo>
                    <a:pt x="264" y="5016"/>
                  </a:lnTo>
                  <a:lnTo>
                    <a:pt x="576" y="5464"/>
                  </a:lnTo>
                  <a:lnTo>
                    <a:pt x="936" y="5867"/>
                  </a:lnTo>
                  <a:lnTo>
                    <a:pt x="1320" y="6270"/>
                  </a:lnTo>
                  <a:lnTo>
                    <a:pt x="1728" y="6583"/>
                  </a:lnTo>
                  <a:lnTo>
                    <a:pt x="1920" y="6717"/>
                  </a:lnTo>
                  <a:lnTo>
                    <a:pt x="2160" y="6852"/>
                  </a:lnTo>
                  <a:lnTo>
                    <a:pt x="2376" y="6941"/>
                  </a:lnTo>
                  <a:lnTo>
                    <a:pt x="2616" y="7031"/>
                  </a:lnTo>
                  <a:lnTo>
                    <a:pt x="2832" y="7120"/>
                  </a:lnTo>
                  <a:lnTo>
                    <a:pt x="3072" y="7165"/>
                  </a:lnTo>
                  <a:lnTo>
                    <a:pt x="3576" y="7210"/>
                  </a:lnTo>
                  <a:lnTo>
                    <a:pt x="3816" y="7165"/>
                  </a:lnTo>
                  <a:lnTo>
                    <a:pt x="4056" y="7165"/>
                  </a:lnTo>
                  <a:lnTo>
                    <a:pt x="4320" y="7076"/>
                  </a:lnTo>
                  <a:lnTo>
                    <a:pt x="4560" y="6986"/>
                  </a:lnTo>
                  <a:lnTo>
                    <a:pt x="4824" y="6852"/>
                  </a:lnTo>
                  <a:lnTo>
                    <a:pt x="5088" y="6717"/>
                  </a:lnTo>
                  <a:lnTo>
                    <a:pt x="5328" y="6538"/>
                  </a:lnTo>
                  <a:lnTo>
                    <a:pt x="5592" y="6359"/>
                  </a:lnTo>
                  <a:lnTo>
                    <a:pt x="5856" y="6090"/>
                  </a:lnTo>
                  <a:lnTo>
                    <a:pt x="6096" y="5867"/>
                  </a:lnTo>
                  <a:lnTo>
                    <a:pt x="6360" y="5553"/>
                  </a:lnTo>
                  <a:lnTo>
                    <a:pt x="6480" y="5374"/>
                  </a:lnTo>
                  <a:lnTo>
                    <a:pt x="6600" y="5195"/>
                  </a:lnTo>
                  <a:lnTo>
                    <a:pt x="6840" y="4837"/>
                  </a:lnTo>
                  <a:lnTo>
                    <a:pt x="7080" y="4434"/>
                  </a:lnTo>
                  <a:lnTo>
                    <a:pt x="7872" y="3046"/>
                  </a:lnTo>
                  <a:lnTo>
                    <a:pt x="6336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1" name="Shape 801"/>
            <p:cNvSpPr/>
            <p:nvPr/>
          </p:nvSpPr>
          <p:spPr>
            <a:xfrm>
              <a:off x="1365000" y="551850"/>
              <a:ext cx="328800" cy="758975"/>
            </a:xfrm>
            <a:custGeom>
              <a:avLst/>
              <a:gdLst/>
              <a:ahLst/>
              <a:cxnLst/>
              <a:rect l="0" t="0" r="0" b="0"/>
              <a:pathLst>
                <a:path w="13152" h="30359" extrusionOk="0">
                  <a:moveTo>
                    <a:pt x="1440" y="1"/>
                  </a:moveTo>
                  <a:lnTo>
                    <a:pt x="1320" y="225"/>
                  </a:lnTo>
                  <a:lnTo>
                    <a:pt x="1176" y="493"/>
                  </a:lnTo>
                  <a:lnTo>
                    <a:pt x="936" y="1075"/>
                  </a:lnTo>
                  <a:lnTo>
                    <a:pt x="720" y="1702"/>
                  </a:lnTo>
                  <a:lnTo>
                    <a:pt x="600" y="2060"/>
                  </a:lnTo>
                  <a:lnTo>
                    <a:pt x="504" y="2419"/>
                  </a:lnTo>
                  <a:lnTo>
                    <a:pt x="408" y="2822"/>
                  </a:lnTo>
                  <a:lnTo>
                    <a:pt x="336" y="3180"/>
                  </a:lnTo>
                  <a:lnTo>
                    <a:pt x="264" y="3583"/>
                  </a:lnTo>
                  <a:lnTo>
                    <a:pt x="192" y="3986"/>
                  </a:lnTo>
                  <a:lnTo>
                    <a:pt x="96" y="4836"/>
                  </a:lnTo>
                  <a:lnTo>
                    <a:pt x="48" y="5284"/>
                  </a:lnTo>
                  <a:lnTo>
                    <a:pt x="24" y="5732"/>
                  </a:lnTo>
                  <a:lnTo>
                    <a:pt x="0" y="6180"/>
                  </a:lnTo>
                  <a:lnTo>
                    <a:pt x="0" y="6627"/>
                  </a:lnTo>
                  <a:lnTo>
                    <a:pt x="24" y="7120"/>
                  </a:lnTo>
                  <a:lnTo>
                    <a:pt x="48" y="7568"/>
                  </a:lnTo>
                  <a:lnTo>
                    <a:pt x="72" y="8060"/>
                  </a:lnTo>
                  <a:lnTo>
                    <a:pt x="120" y="8508"/>
                  </a:lnTo>
                  <a:lnTo>
                    <a:pt x="192" y="9001"/>
                  </a:lnTo>
                  <a:lnTo>
                    <a:pt x="264" y="9448"/>
                  </a:lnTo>
                  <a:lnTo>
                    <a:pt x="360" y="9941"/>
                  </a:lnTo>
                  <a:lnTo>
                    <a:pt x="456" y="10433"/>
                  </a:lnTo>
                  <a:lnTo>
                    <a:pt x="600" y="10881"/>
                  </a:lnTo>
                  <a:lnTo>
                    <a:pt x="744" y="11374"/>
                  </a:lnTo>
                  <a:lnTo>
                    <a:pt x="888" y="11822"/>
                  </a:lnTo>
                  <a:lnTo>
                    <a:pt x="1080" y="12314"/>
                  </a:lnTo>
                  <a:lnTo>
                    <a:pt x="1272" y="12762"/>
                  </a:lnTo>
                  <a:lnTo>
                    <a:pt x="1368" y="12986"/>
                  </a:lnTo>
                  <a:lnTo>
                    <a:pt x="1488" y="13210"/>
                  </a:lnTo>
                  <a:lnTo>
                    <a:pt x="10056" y="30359"/>
                  </a:lnTo>
                  <a:lnTo>
                    <a:pt x="13152" y="30359"/>
                  </a:lnTo>
                  <a:lnTo>
                    <a:pt x="10584" y="25254"/>
                  </a:lnTo>
                  <a:lnTo>
                    <a:pt x="11472" y="23732"/>
                  </a:lnTo>
                  <a:lnTo>
                    <a:pt x="9936" y="20642"/>
                  </a:lnTo>
                  <a:lnTo>
                    <a:pt x="9048" y="22165"/>
                  </a:lnTo>
                  <a:lnTo>
                    <a:pt x="3024" y="10120"/>
                  </a:lnTo>
                  <a:lnTo>
                    <a:pt x="2832" y="9717"/>
                  </a:lnTo>
                  <a:lnTo>
                    <a:pt x="2664" y="9314"/>
                  </a:lnTo>
                  <a:lnTo>
                    <a:pt x="2520" y="8866"/>
                  </a:lnTo>
                  <a:lnTo>
                    <a:pt x="2448" y="8642"/>
                  </a:lnTo>
                  <a:lnTo>
                    <a:pt x="2376" y="8463"/>
                  </a:lnTo>
                  <a:lnTo>
                    <a:pt x="2256" y="8016"/>
                  </a:lnTo>
                  <a:lnTo>
                    <a:pt x="2136" y="7568"/>
                  </a:lnTo>
                  <a:lnTo>
                    <a:pt x="2064" y="7120"/>
                  </a:lnTo>
                  <a:lnTo>
                    <a:pt x="1992" y="6627"/>
                  </a:lnTo>
                  <a:lnTo>
                    <a:pt x="1968" y="6404"/>
                  </a:lnTo>
                  <a:lnTo>
                    <a:pt x="1968" y="6180"/>
                  </a:lnTo>
                  <a:lnTo>
                    <a:pt x="1944" y="5687"/>
                  </a:lnTo>
                  <a:lnTo>
                    <a:pt x="1968" y="5419"/>
                  </a:lnTo>
                  <a:lnTo>
                    <a:pt x="1968" y="5150"/>
                  </a:lnTo>
                  <a:lnTo>
                    <a:pt x="2040" y="4613"/>
                  </a:lnTo>
                  <a:lnTo>
                    <a:pt x="2136" y="4075"/>
                  </a:lnTo>
                  <a:lnTo>
                    <a:pt x="2256" y="3538"/>
                  </a:lnTo>
                  <a:lnTo>
                    <a:pt x="2424" y="2956"/>
                  </a:lnTo>
                  <a:lnTo>
                    <a:pt x="2640" y="2374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2" name="Shape 802"/>
            <p:cNvSpPr/>
            <p:nvPr/>
          </p:nvSpPr>
          <p:spPr>
            <a:xfrm>
              <a:off x="1342800" y="756700"/>
              <a:ext cx="199200" cy="533975"/>
            </a:xfrm>
            <a:custGeom>
              <a:avLst/>
              <a:gdLst/>
              <a:ahLst/>
              <a:cxnLst/>
              <a:rect l="0" t="0" r="0" b="0"/>
              <a:pathLst>
                <a:path w="7968" h="21359" extrusionOk="0">
                  <a:moveTo>
                    <a:pt x="6432" y="1"/>
                  </a:moveTo>
                  <a:lnTo>
                    <a:pt x="1728" y="8150"/>
                  </a:lnTo>
                  <a:lnTo>
                    <a:pt x="1488" y="8598"/>
                  </a:lnTo>
                  <a:lnTo>
                    <a:pt x="1296" y="9001"/>
                  </a:lnTo>
                  <a:lnTo>
                    <a:pt x="1080" y="9448"/>
                  </a:lnTo>
                  <a:lnTo>
                    <a:pt x="912" y="9896"/>
                  </a:lnTo>
                  <a:lnTo>
                    <a:pt x="840" y="10120"/>
                  </a:lnTo>
                  <a:lnTo>
                    <a:pt x="744" y="10344"/>
                  </a:lnTo>
                  <a:lnTo>
                    <a:pt x="600" y="10836"/>
                  </a:lnTo>
                  <a:lnTo>
                    <a:pt x="480" y="11284"/>
                  </a:lnTo>
                  <a:lnTo>
                    <a:pt x="384" y="11732"/>
                  </a:lnTo>
                  <a:lnTo>
                    <a:pt x="288" y="12180"/>
                  </a:lnTo>
                  <a:lnTo>
                    <a:pt x="192" y="12672"/>
                  </a:lnTo>
                  <a:lnTo>
                    <a:pt x="120" y="13120"/>
                  </a:lnTo>
                  <a:lnTo>
                    <a:pt x="72" y="13613"/>
                  </a:lnTo>
                  <a:lnTo>
                    <a:pt x="48" y="14060"/>
                  </a:lnTo>
                  <a:lnTo>
                    <a:pt x="24" y="14508"/>
                  </a:lnTo>
                  <a:lnTo>
                    <a:pt x="0" y="15001"/>
                  </a:lnTo>
                  <a:lnTo>
                    <a:pt x="0" y="15448"/>
                  </a:lnTo>
                  <a:lnTo>
                    <a:pt x="0" y="15896"/>
                  </a:lnTo>
                  <a:lnTo>
                    <a:pt x="24" y="16299"/>
                  </a:lnTo>
                  <a:lnTo>
                    <a:pt x="72" y="16747"/>
                  </a:lnTo>
                  <a:lnTo>
                    <a:pt x="96" y="17195"/>
                  </a:lnTo>
                  <a:lnTo>
                    <a:pt x="144" y="17598"/>
                  </a:lnTo>
                  <a:lnTo>
                    <a:pt x="216" y="18001"/>
                  </a:lnTo>
                  <a:lnTo>
                    <a:pt x="288" y="18404"/>
                  </a:lnTo>
                  <a:lnTo>
                    <a:pt x="360" y="18807"/>
                  </a:lnTo>
                  <a:lnTo>
                    <a:pt x="528" y="19523"/>
                  </a:lnTo>
                  <a:lnTo>
                    <a:pt x="744" y="20195"/>
                  </a:lnTo>
                  <a:lnTo>
                    <a:pt x="840" y="20508"/>
                  </a:lnTo>
                  <a:lnTo>
                    <a:pt x="960" y="20822"/>
                  </a:lnTo>
                  <a:lnTo>
                    <a:pt x="1080" y="21090"/>
                  </a:lnTo>
                  <a:lnTo>
                    <a:pt x="1200" y="21359"/>
                  </a:lnTo>
                  <a:lnTo>
                    <a:pt x="2472" y="19120"/>
                  </a:lnTo>
                  <a:lnTo>
                    <a:pt x="2280" y="18493"/>
                  </a:lnTo>
                  <a:lnTo>
                    <a:pt x="2136" y="17911"/>
                  </a:lnTo>
                  <a:lnTo>
                    <a:pt x="2040" y="17329"/>
                  </a:lnTo>
                  <a:lnTo>
                    <a:pt x="1968" y="16792"/>
                  </a:lnTo>
                  <a:lnTo>
                    <a:pt x="1920" y="16254"/>
                  </a:lnTo>
                  <a:lnTo>
                    <a:pt x="1920" y="15986"/>
                  </a:lnTo>
                  <a:lnTo>
                    <a:pt x="1920" y="15762"/>
                  </a:lnTo>
                  <a:lnTo>
                    <a:pt x="1920" y="15493"/>
                  </a:lnTo>
                  <a:lnTo>
                    <a:pt x="1944" y="15269"/>
                  </a:lnTo>
                  <a:lnTo>
                    <a:pt x="1992" y="14777"/>
                  </a:lnTo>
                  <a:lnTo>
                    <a:pt x="2064" y="14329"/>
                  </a:lnTo>
                  <a:lnTo>
                    <a:pt x="2184" y="13881"/>
                  </a:lnTo>
                  <a:lnTo>
                    <a:pt x="2304" y="13433"/>
                  </a:lnTo>
                  <a:lnTo>
                    <a:pt x="2448" y="13031"/>
                  </a:lnTo>
                  <a:lnTo>
                    <a:pt x="2592" y="12628"/>
                  </a:lnTo>
                  <a:lnTo>
                    <a:pt x="2760" y="12225"/>
                  </a:lnTo>
                  <a:lnTo>
                    <a:pt x="2952" y="11822"/>
                  </a:lnTo>
                  <a:lnTo>
                    <a:pt x="3144" y="11463"/>
                  </a:lnTo>
                  <a:lnTo>
                    <a:pt x="7968" y="3045"/>
                  </a:lnTo>
                  <a:lnTo>
                    <a:pt x="6432" y="1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3" name="Shape 803"/>
            <p:cNvSpPr/>
            <p:nvPr/>
          </p:nvSpPr>
          <p:spPr>
            <a:xfrm>
              <a:off x="1323600" y="1918650"/>
              <a:ext cx="64800" cy="172400"/>
            </a:xfrm>
            <a:custGeom>
              <a:avLst/>
              <a:gdLst/>
              <a:ahLst/>
              <a:cxnLst/>
              <a:rect l="0" t="0" r="0" b="0"/>
              <a:pathLst>
                <a:path w="2592" h="6896" extrusionOk="0">
                  <a:moveTo>
                    <a:pt x="0" y="0"/>
                  </a:moveTo>
                  <a:lnTo>
                    <a:pt x="0" y="4388"/>
                  </a:lnTo>
                  <a:lnTo>
                    <a:pt x="24" y="4702"/>
                  </a:lnTo>
                  <a:lnTo>
                    <a:pt x="48" y="5015"/>
                  </a:lnTo>
                  <a:lnTo>
                    <a:pt x="72" y="5284"/>
                  </a:lnTo>
                  <a:lnTo>
                    <a:pt x="120" y="5553"/>
                  </a:lnTo>
                  <a:lnTo>
                    <a:pt x="168" y="5776"/>
                  </a:lnTo>
                  <a:lnTo>
                    <a:pt x="240" y="6000"/>
                  </a:lnTo>
                  <a:lnTo>
                    <a:pt x="288" y="6090"/>
                  </a:lnTo>
                  <a:lnTo>
                    <a:pt x="336" y="6179"/>
                  </a:lnTo>
                  <a:lnTo>
                    <a:pt x="432" y="6358"/>
                  </a:lnTo>
                  <a:lnTo>
                    <a:pt x="504" y="6493"/>
                  </a:lnTo>
                  <a:lnTo>
                    <a:pt x="600" y="6582"/>
                  </a:lnTo>
                  <a:lnTo>
                    <a:pt x="720" y="6672"/>
                  </a:lnTo>
                  <a:lnTo>
                    <a:pt x="816" y="6761"/>
                  </a:lnTo>
                  <a:lnTo>
                    <a:pt x="936" y="6806"/>
                  </a:lnTo>
                  <a:lnTo>
                    <a:pt x="1056" y="6851"/>
                  </a:lnTo>
                  <a:lnTo>
                    <a:pt x="1176" y="6896"/>
                  </a:lnTo>
                  <a:lnTo>
                    <a:pt x="1416" y="6896"/>
                  </a:lnTo>
                  <a:lnTo>
                    <a:pt x="1536" y="6851"/>
                  </a:lnTo>
                  <a:lnTo>
                    <a:pt x="1656" y="6806"/>
                  </a:lnTo>
                  <a:lnTo>
                    <a:pt x="1776" y="6761"/>
                  </a:lnTo>
                  <a:lnTo>
                    <a:pt x="1872" y="6672"/>
                  </a:lnTo>
                  <a:lnTo>
                    <a:pt x="1992" y="6582"/>
                  </a:lnTo>
                  <a:lnTo>
                    <a:pt x="2064" y="6493"/>
                  </a:lnTo>
                  <a:lnTo>
                    <a:pt x="2160" y="6358"/>
                  </a:lnTo>
                  <a:lnTo>
                    <a:pt x="2256" y="6179"/>
                  </a:lnTo>
                  <a:lnTo>
                    <a:pt x="2352" y="6000"/>
                  </a:lnTo>
                  <a:lnTo>
                    <a:pt x="2424" y="5776"/>
                  </a:lnTo>
                  <a:lnTo>
                    <a:pt x="2472" y="5553"/>
                  </a:lnTo>
                  <a:lnTo>
                    <a:pt x="2520" y="5284"/>
                  </a:lnTo>
                  <a:lnTo>
                    <a:pt x="2568" y="5015"/>
                  </a:lnTo>
                  <a:lnTo>
                    <a:pt x="2568" y="4702"/>
                  </a:lnTo>
                  <a:lnTo>
                    <a:pt x="2592" y="4388"/>
                  </a:lnTo>
                  <a:lnTo>
                    <a:pt x="2592" y="0"/>
                  </a:lnTo>
                  <a:lnTo>
                    <a:pt x="2136" y="0"/>
                  </a:lnTo>
                  <a:lnTo>
                    <a:pt x="2136" y="4388"/>
                  </a:lnTo>
                  <a:lnTo>
                    <a:pt x="2136" y="4612"/>
                  </a:lnTo>
                  <a:lnTo>
                    <a:pt x="2112" y="4836"/>
                  </a:lnTo>
                  <a:lnTo>
                    <a:pt x="2088" y="5060"/>
                  </a:lnTo>
                  <a:lnTo>
                    <a:pt x="2064" y="5239"/>
                  </a:lnTo>
                  <a:lnTo>
                    <a:pt x="2016" y="5418"/>
                  </a:lnTo>
                  <a:lnTo>
                    <a:pt x="1968" y="5553"/>
                  </a:lnTo>
                  <a:lnTo>
                    <a:pt x="1944" y="5642"/>
                  </a:lnTo>
                  <a:lnTo>
                    <a:pt x="1920" y="5687"/>
                  </a:lnTo>
                  <a:lnTo>
                    <a:pt x="1848" y="5821"/>
                  </a:lnTo>
                  <a:lnTo>
                    <a:pt x="1752" y="6000"/>
                  </a:lnTo>
                  <a:lnTo>
                    <a:pt x="1608" y="6090"/>
                  </a:lnTo>
                  <a:lnTo>
                    <a:pt x="1536" y="6135"/>
                  </a:lnTo>
                  <a:lnTo>
                    <a:pt x="1464" y="6179"/>
                  </a:lnTo>
                  <a:lnTo>
                    <a:pt x="1128" y="6179"/>
                  </a:lnTo>
                  <a:lnTo>
                    <a:pt x="1056" y="6135"/>
                  </a:lnTo>
                  <a:lnTo>
                    <a:pt x="984" y="6090"/>
                  </a:lnTo>
                  <a:lnTo>
                    <a:pt x="912" y="6045"/>
                  </a:lnTo>
                  <a:lnTo>
                    <a:pt x="840" y="5955"/>
                  </a:lnTo>
                  <a:lnTo>
                    <a:pt x="792" y="5911"/>
                  </a:lnTo>
                  <a:lnTo>
                    <a:pt x="720" y="5821"/>
                  </a:lnTo>
                  <a:lnTo>
                    <a:pt x="672" y="5687"/>
                  </a:lnTo>
                  <a:lnTo>
                    <a:pt x="600" y="5553"/>
                  </a:lnTo>
                  <a:lnTo>
                    <a:pt x="552" y="5418"/>
                  </a:lnTo>
                  <a:lnTo>
                    <a:pt x="528" y="5239"/>
                  </a:lnTo>
                  <a:lnTo>
                    <a:pt x="480" y="4836"/>
                  </a:lnTo>
                  <a:lnTo>
                    <a:pt x="456" y="4612"/>
                  </a:lnTo>
                  <a:lnTo>
                    <a:pt x="456" y="438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1406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44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296" y="762"/>
                  </a:lnTo>
                  <a:lnTo>
                    <a:pt x="1368" y="852"/>
                  </a:lnTo>
                  <a:lnTo>
                    <a:pt x="1440" y="986"/>
                  </a:lnTo>
                  <a:lnTo>
                    <a:pt x="1464" y="1120"/>
                  </a:lnTo>
                  <a:lnTo>
                    <a:pt x="1488" y="1299"/>
                  </a:lnTo>
                  <a:lnTo>
                    <a:pt x="1512" y="1523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5" name="Shape 805"/>
            <p:cNvSpPr/>
            <p:nvPr/>
          </p:nvSpPr>
          <p:spPr>
            <a:xfrm>
              <a:off x="14706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504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312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40" y="403"/>
                  </a:lnTo>
                  <a:lnTo>
                    <a:pt x="216" y="493"/>
                  </a:lnTo>
                  <a:lnTo>
                    <a:pt x="240" y="582"/>
                  </a:lnTo>
                  <a:lnTo>
                    <a:pt x="240" y="672"/>
                  </a:lnTo>
                  <a:lnTo>
                    <a:pt x="264" y="761"/>
                  </a:lnTo>
                  <a:lnTo>
                    <a:pt x="312" y="851"/>
                  </a:lnTo>
                  <a:lnTo>
                    <a:pt x="384" y="985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96" y="851"/>
                  </a:lnTo>
                  <a:lnTo>
                    <a:pt x="744" y="672"/>
                  </a:lnTo>
                  <a:lnTo>
                    <a:pt x="744" y="627"/>
                  </a:lnTo>
                  <a:lnTo>
                    <a:pt x="768" y="582"/>
                  </a:lnTo>
                  <a:lnTo>
                    <a:pt x="768" y="493"/>
                  </a:lnTo>
                  <a:lnTo>
                    <a:pt x="768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96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504" y="0"/>
                  </a:lnTo>
                  <a:close/>
                  <a:moveTo>
                    <a:pt x="264" y="1747"/>
                  </a:moveTo>
                  <a:lnTo>
                    <a:pt x="264" y="5776"/>
                  </a:lnTo>
                  <a:lnTo>
                    <a:pt x="0" y="5776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776"/>
                  </a:lnTo>
                  <a:lnTo>
                    <a:pt x="720" y="5776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6" name="Shape 806"/>
            <p:cNvSpPr/>
            <p:nvPr/>
          </p:nvSpPr>
          <p:spPr>
            <a:xfrm>
              <a:off x="1504800" y="1971250"/>
              <a:ext cx="54600" cy="118700"/>
            </a:xfrm>
            <a:custGeom>
              <a:avLst/>
              <a:gdLst/>
              <a:ahLst/>
              <a:cxnLst/>
              <a:rect l="0" t="0" r="0" b="0"/>
              <a:pathLst>
                <a:path w="2184" h="4748" extrusionOk="0">
                  <a:moveTo>
                    <a:pt x="0" y="1"/>
                  </a:moveTo>
                  <a:lnTo>
                    <a:pt x="864" y="4747"/>
                  </a:lnTo>
                  <a:lnTo>
                    <a:pt x="1320" y="4747"/>
                  </a:lnTo>
                  <a:lnTo>
                    <a:pt x="2184" y="1"/>
                  </a:lnTo>
                  <a:lnTo>
                    <a:pt x="1728" y="1"/>
                  </a:lnTo>
                  <a:lnTo>
                    <a:pt x="1176" y="3225"/>
                  </a:lnTo>
                  <a:lnTo>
                    <a:pt x="1104" y="3762"/>
                  </a:lnTo>
                  <a:lnTo>
                    <a:pt x="1032" y="3225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15684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480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60" y="4120"/>
                  </a:lnTo>
                  <a:lnTo>
                    <a:pt x="912" y="4076"/>
                  </a:lnTo>
                  <a:lnTo>
                    <a:pt x="840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16302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9" name="Shape 809"/>
            <p:cNvSpPr/>
            <p:nvPr/>
          </p:nvSpPr>
          <p:spPr>
            <a:xfrm>
              <a:off x="1677600" y="1970125"/>
              <a:ext cx="42600" cy="120925"/>
            </a:xfrm>
            <a:custGeom>
              <a:avLst/>
              <a:gdLst/>
              <a:ahLst/>
              <a:cxnLst/>
              <a:rect l="0" t="0" r="0" b="0"/>
              <a:pathLst>
                <a:path w="1704" h="4837" extrusionOk="0">
                  <a:moveTo>
                    <a:pt x="720" y="1"/>
                  </a:moveTo>
                  <a:lnTo>
                    <a:pt x="576" y="46"/>
                  </a:lnTo>
                  <a:lnTo>
                    <a:pt x="432" y="180"/>
                  </a:lnTo>
                  <a:lnTo>
                    <a:pt x="384" y="225"/>
                  </a:lnTo>
                  <a:lnTo>
                    <a:pt x="312" y="314"/>
                  </a:lnTo>
                  <a:lnTo>
                    <a:pt x="192" y="494"/>
                  </a:lnTo>
                  <a:lnTo>
                    <a:pt x="168" y="583"/>
                  </a:lnTo>
                  <a:lnTo>
                    <a:pt x="120" y="717"/>
                  </a:lnTo>
                  <a:lnTo>
                    <a:pt x="72" y="986"/>
                  </a:lnTo>
                  <a:lnTo>
                    <a:pt x="48" y="1120"/>
                  </a:lnTo>
                  <a:lnTo>
                    <a:pt x="48" y="1255"/>
                  </a:lnTo>
                  <a:lnTo>
                    <a:pt x="48" y="1389"/>
                  </a:lnTo>
                  <a:lnTo>
                    <a:pt x="72" y="1523"/>
                  </a:lnTo>
                  <a:lnTo>
                    <a:pt x="120" y="1747"/>
                  </a:lnTo>
                  <a:lnTo>
                    <a:pt x="192" y="1971"/>
                  </a:lnTo>
                  <a:lnTo>
                    <a:pt x="288" y="2150"/>
                  </a:lnTo>
                  <a:lnTo>
                    <a:pt x="480" y="2374"/>
                  </a:lnTo>
                  <a:lnTo>
                    <a:pt x="744" y="2643"/>
                  </a:lnTo>
                  <a:lnTo>
                    <a:pt x="984" y="2867"/>
                  </a:lnTo>
                  <a:lnTo>
                    <a:pt x="1104" y="3046"/>
                  </a:lnTo>
                  <a:lnTo>
                    <a:pt x="1176" y="3180"/>
                  </a:lnTo>
                  <a:lnTo>
                    <a:pt x="1224" y="3314"/>
                  </a:lnTo>
                  <a:lnTo>
                    <a:pt x="1248" y="3449"/>
                  </a:lnTo>
                  <a:lnTo>
                    <a:pt x="1248" y="3583"/>
                  </a:lnTo>
                  <a:lnTo>
                    <a:pt x="1248" y="3717"/>
                  </a:lnTo>
                  <a:lnTo>
                    <a:pt x="1248" y="3762"/>
                  </a:lnTo>
                  <a:lnTo>
                    <a:pt x="1224" y="3807"/>
                  </a:lnTo>
                  <a:lnTo>
                    <a:pt x="1200" y="3941"/>
                  </a:lnTo>
                  <a:lnTo>
                    <a:pt x="1152" y="3986"/>
                  </a:lnTo>
                  <a:lnTo>
                    <a:pt x="1080" y="4076"/>
                  </a:lnTo>
                  <a:lnTo>
                    <a:pt x="1008" y="4120"/>
                  </a:lnTo>
                  <a:lnTo>
                    <a:pt x="648" y="4120"/>
                  </a:lnTo>
                  <a:lnTo>
                    <a:pt x="504" y="4031"/>
                  </a:lnTo>
                  <a:lnTo>
                    <a:pt x="408" y="3941"/>
                  </a:lnTo>
                  <a:lnTo>
                    <a:pt x="336" y="3896"/>
                  </a:lnTo>
                  <a:lnTo>
                    <a:pt x="216" y="3717"/>
                  </a:lnTo>
                  <a:lnTo>
                    <a:pt x="0" y="4344"/>
                  </a:lnTo>
                  <a:lnTo>
                    <a:pt x="168" y="4523"/>
                  </a:lnTo>
                  <a:lnTo>
                    <a:pt x="336" y="4658"/>
                  </a:lnTo>
                  <a:lnTo>
                    <a:pt x="456" y="4747"/>
                  </a:lnTo>
                  <a:lnTo>
                    <a:pt x="576" y="4792"/>
                  </a:lnTo>
                  <a:lnTo>
                    <a:pt x="696" y="4837"/>
                  </a:lnTo>
                  <a:lnTo>
                    <a:pt x="1008" y="4837"/>
                  </a:lnTo>
                  <a:lnTo>
                    <a:pt x="1152" y="4792"/>
                  </a:lnTo>
                  <a:lnTo>
                    <a:pt x="1296" y="4658"/>
                  </a:lnTo>
                  <a:lnTo>
                    <a:pt x="1440" y="4523"/>
                  </a:lnTo>
                  <a:lnTo>
                    <a:pt x="1488" y="4434"/>
                  </a:lnTo>
                  <a:lnTo>
                    <a:pt x="1560" y="4344"/>
                  </a:lnTo>
                  <a:lnTo>
                    <a:pt x="1632" y="4120"/>
                  </a:lnTo>
                  <a:lnTo>
                    <a:pt x="1680" y="3986"/>
                  </a:lnTo>
                  <a:lnTo>
                    <a:pt x="1704" y="3852"/>
                  </a:lnTo>
                  <a:lnTo>
                    <a:pt x="1704" y="3717"/>
                  </a:lnTo>
                  <a:lnTo>
                    <a:pt x="1704" y="3538"/>
                  </a:lnTo>
                  <a:lnTo>
                    <a:pt x="1704" y="3404"/>
                  </a:lnTo>
                  <a:lnTo>
                    <a:pt x="1704" y="3314"/>
                  </a:lnTo>
                  <a:lnTo>
                    <a:pt x="1680" y="3180"/>
                  </a:lnTo>
                  <a:lnTo>
                    <a:pt x="1656" y="3046"/>
                  </a:lnTo>
                  <a:lnTo>
                    <a:pt x="1608" y="2956"/>
                  </a:lnTo>
                  <a:lnTo>
                    <a:pt x="1584" y="2822"/>
                  </a:lnTo>
                  <a:lnTo>
                    <a:pt x="1464" y="2643"/>
                  </a:lnTo>
                  <a:lnTo>
                    <a:pt x="1392" y="2508"/>
                  </a:lnTo>
                  <a:lnTo>
                    <a:pt x="1296" y="2374"/>
                  </a:lnTo>
                  <a:lnTo>
                    <a:pt x="1032" y="2105"/>
                  </a:lnTo>
                  <a:lnTo>
                    <a:pt x="672" y="1702"/>
                  </a:lnTo>
                  <a:lnTo>
                    <a:pt x="600" y="1568"/>
                  </a:lnTo>
                  <a:lnTo>
                    <a:pt x="552" y="1479"/>
                  </a:lnTo>
                  <a:lnTo>
                    <a:pt x="528" y="1344"/>
                  </a:lnTo>
                  <a:lnTo>
                    <a:pt x="504" y="1210"/>
                  </a:lnTo>
                  <a:lnTo>
                    <a:pt x="528" y="1120"/>
                  </a:lnTo>
                  <a:lnTo>
                    <a:pt x="552" y="986"/>
                  </a:lnTo>
                  <a:lnTo>
                    <a:pt x="576" y="896"/>
                  </a:lnTo>
                  <a:lnTo>
                    <a:pt x="648" y="807"/>
                  </a:lnTo>
                  <a:lnTo>
                    <a:pt x="696" y="762"/>
                  </a:lnTo>
                  <a:lnTo>
                    <a:pt x="768" y="717"/>
                  </a:lnTo>
                  <a:lnTo>
                    <a:pt x="840" y="673"/>
                  </a:lnTo>
                  <a:lnTo>
                    <a:pt x="936" y="673"/>
                  </a:lnTo>
                  <a:lnTo>
                    <a:pt x="1080" y="717"/>
                  </a:lnTo>
                  <a:lnTo>
                    <a:pt x="1224" y="807"/>
                  </a:lnTo>
                  <a:lnTo>
                    <a:pt x="1368" y="896"/>
                  </a:lnTo>
                  <a:lnTo>
                    <a:pt x="1488" y="986"/>
                  </a:lnTo>
                  <a:lnTo>
                    <a:pt x="1656" y="404"/>
                  </a:lnTo>
                  <a:lnTo>
                    <a:pt x="1488" y="225"/>
                  </a:lnTo>
                  <a:lnTo>
                    <a:pt x="1296" y="91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0" name="Shape 810"/>
            <p:cNvSpPr/>
            <p:nvPr/>
          </p:nvSpPr>
          <p:spPr>
            <a:xfrm>
              <a:off x="1732800" y="1928725"/>
              <a:ext cx="25200" cy="161225"/>
            </a:xfrm>
            <a:custGeom>
              <a:avLst/>
              <a:gdLst/>
              <a:ahLst/>
              <a:cxnLst/>
              <a:rect l="0" t="0" r="0" b="0"/>
              <a:pathLst>
                <a:path w="1008" h="6449" extrusionOk="0">
                  <a:moveTo>
                    <a:pt x="480" y="0"/>
                  </a:moveTo>
                  <a:lnTo>
                    <a:pt x="384" y="45"/>
                  </a:lnTo>
                  <a:lnTo>
                    <a:pt x="336" y="90"/>
                  </a:lnTo>
                  <a:lnTo>
                    <a:pt x="288" y="135"/>
                  </a:lnTo>
                  <a:lnTo>
                    <a:pt x="264" y="224"/>
                  </a:lnTo>
                  <a:lnTo>
                    <a:pt x="240" y="314"/>
                  </a:lnTo>
                  <a:lnTo>
                    <a:pt x="216" y="403"/>
                  </a:lnTo>
                  <a:lnTo>
                    <a:pt x="216" y="493"/>
                  </a:lnTo>
                  <a:lnTo>
                    <a:pt x="216" y="582"/>
                  </a:lnTo>
                  <a:lnTo>
                    <a:pt x="240" y="717"/>
                  </a:lnTo>
                  <a:lnTo>
                    <a:pt x="264" y="761"/>
                  </a:lnTo>
                  <a:lnTo>
                    <a:pt x="288" y="851"/>
                  </a:lnTo>
                  <a:lnTo>
                    <a:pt x="384" y="985"/>
                  </a:lnTo>
                  <a:lnTo>
                    <a:pt x="480" y="1030"/>
                  </a:lnTo>
                  <a:lnTo>
                    <a:pt x="600" y="985"/>
                  </a:lnTo>
                  <a:lnTo>
                    <a:pt x="648" y="941"/>
                  </a:lnTo>
                  <a:lnTo>
                    <a:pt x="672" y="851"/>
                  </a:lnTo>
                  <a:lnTo>
                    <a:pt x="744" y="717"/>
                  </a:lnTo>
                  <a:lnTo>
                    <a:pt x="744" y="672"/>
                  </a:lnTo>
                  <a:lnTo>
                    <a:pt x="744" y="582"/>
                  </a:lnTo>
                  <a:lnTo>
                    <a:pt x="768" y="493"/>
                  </a:lnTo>
                  <a:lnTo>
                    <a:pt x="744" y="403"/>
                  </a:lnTo>
                  <a:lnTo>
                    <a:pt x="744" y="314"/>
                  </a:lnTo>
                  <a:lnTo>
                    <a:pt x="720" y="224"/>
                  </a:lnTo>
                  <a:lnTo>
                    <a:pt x="672" y="135"/>
                  </a:lnTo>
                  <a:lnTo>
                    <a:pt x="648" y="90"/>
                  </a:lnTo>
                  <a:lnTo>
                    <a:pt x="600" y="45"/>
                  </a:lnTo>
                  <a:lnTo>
                    <a:pt x="480" y="0"/>
                  </a:lnTo>
                  <a:close/>
                  <a:moveTo>
                    <a:pt x="264" y="1747"/>
                  </a:moveTo>
                  <a:lnTo>
                    <a:pt x="264" y="5821"/>
                  </a:lnTo>
                  <a:lnTo>
                    <a:pt x="0" y="5821"/>
                  </a:lnTo>
                  <a:lnTo>
                    <a:pt x="0" y="6448"/>
                  </a:lnTo>
                  <a:lnTo>
                    <a:pt x="1008" y="6448"/>
                  </a:lnTo>
                  <a:lnTo>
                    <a:pt x="1008" y="5821"/>
                  </a:lnTo>
                  <a:lnTo>
                    <a:pt x="720" y="5821"/>
                  </a:lnTo>
                  <a:lnTo>
                    <a:pt x="720" y="1747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1" name="Shape 811"/>
            <p:cNvSpPr/>
            <p:nvPr/>
          </p:nvSpPr>
          <p:spPr>
            <a:xfrm>
              <a:off x="1768200" y="1945500"/>
              <a:ext cx="30600" cy="145550"/>
            </a:xfrm>
            <a:custGeom>
              <a:avLst/>
              <a:gdLst/>
              <a:ahLst/>
              <a:cxnLst/>
              <a:rect l="0" t="0" r="0" b="0"/>
              <a:pathLst>
                <a:path w="1224" h="5822" extrusionOk="0">
                  <a:moveTo>
                    <a:pt x="336" y="1"/>
                  </a:moveTo>
                  <a:lnTo>
                    <a:pt x="336" y="1031"/>
                  </a:lnTo>
                  <a:lnTo>
                    <a:pt x="0" y="1031"/>
                  </a:lnTo>
                  <a:lnTo>
                    <a:pt x="0" y="1702"/>
                  </a:lnTo>
                  <a:lnTo>
                    <a:pt x="336" y="1702"/>
                  </a:lnTo>
                  <a:lnTo>
                    <a:pt x="336" y="4344"/>
                  </a:lnTo>
                  <a:lnTo>
                    <a:pt x="336" y="4523"/>
                  </a:lnTo>
                  <a:lnTo>
                    <a:pt x="336" y="4702"/>
                  </a:lnTo>
                  <a:lnTo>
                    <a:pt x="360" y="4837"/>
                  </a:lnTo>
                  <a:lnTo>
                    <a:pt x="384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28" y="5374"/>
                  </a:lnTo>
                  <a:lnTo>
                    <a:pt x="600" y="5464"/>
                  </a:lnTo>
                  <a:lnTo>
                    <a:pt x="720" y="5643"/>
                  </a:lnTo>
                  <a:lnTo>
                    <a:pt x="864" y="5732"/>
                  </a:lnTo>
                  <a:lnTo>
                    <a:pt x="1032" y="5822"/>
                  </a:lnTo>
                  <a:lnTo>
                    <a:pt x="1224" y="5822"/>
                  </a:lnTo>
                  <a:lnTo>
                    <a:pt x="1224" y="5150"/>
                  </a:lnTo>
                  <a:lnTo>
                    <a:pt x="1104" y="5105"/>
                  </a:lnTo>
                  <a:lnTo>
                    <a:pt x="1008" y="5061"/>
                  </a:lnTo>
                  <a:lnTo>
                    <a:pt x="936" y="5016"/>
                  </a:lnTo>
                  <a:lnTo>
                    <a:pt x="888" y="4926"/>
                  </a:lnTo>
                  <a:lnTo>
                    <a:pt x="840" y="4792"/>
                  </a:lnTo>
                  <a:lnTo>
                    <a:pt x="792" y="4658"/>
                  </a:lnTo>
                  <a:lnTo>
                    <a:pt x="768" y="4523"/>
                  </a:lnTo>
                  <a:lnTo>
                    <a:pt x="768" y="4344"/>
                  </a:lnTo>
                  <a:lnTo>
                    <a:pt x="768" y="1702"/>
                  </a:lnTo>
                  <a:lnTo>
                    <a:pt x="1224" y="1702"/>
                  </a:lnTo>
                  <a:lnTo>
                    <a:pt x="1224" y="1031"/>
                  </a:lnTo>
                  <a:lnTo>
                    <a:pt x="768" y="1031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2" name="Shape 812"/>
            <p:cNvSpPr/>
            <p:nvPr/>
          </p:nvSpPr>
          <p:spPr>
            <a:xfrm>
              <a:off x="1810200" y="1972375"/>
              <a:ext cx="53400" cy="173525"/>
            </a:xfrm>
            <a:custGeom>
              <a:avLst/>
              <a:gdLst/>
              <a:ahLst/>
              <a:cxnLst/>
              <a:rect l="0" t="0" r="0" b="0"/>
              <a:pathLst>
                <a:path w="2136" h="6941" extrusionOk="0">
                  <a:moveTo>
                    <a:pt x="0" y="1"/>
                  </a:moveTo>
                  <a:lnTo>
                    <a:pt x="840" y="4747"/>
                  </a:lnTo>
                  <a:lnTo>
                    <a:pt x="792" y="5060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7"/>
                  </a:lnTo>
                  <a:lnTo>
                    <a:pt x="576" y="5732"/>
                  </a:lnTo>
                  <a:lnTo>
                    <a:pt x="504" y="5911"/>
                  </a:lnTo>
                  <a:lnTo>
                    <a:pt x="408" y="6045"/>
                  </a:lnTo>
                  <a:lnTo>
                    <a:pt x="312" y="6180"/>
                  </a:lnTo>
                  <a:lnTo>
                    <a:pt x="192" y="6269"/>
                  </a:lnTo>
                  <a:lnTo>
                    <a:pt x="48" y="6314"/>
                  </a:lnTo>
                  <a:lnTo>
                    <a:pt x="96" y="6941"/>
                  </a:lnTo>
                  <a:lnTo>
                    <a:pt x="192" y="6941"/>
                  </a:lnTo>
                  <a:lnTo>
                    <a:pt x="312" y="6896"/>
                  </a:lnTo>
                  <a:lnTo>
                    <a:pt x="384" y="6851"/>
                  </a:lnTo>
                  <a:lnTo>
                    <a:pt x="480" y="6762"/>
                  </a:lnTo>
                  <a:lnTo>
                    <a:pt x="648" y="6583"/>
                  </a:lnTo>
                  <a:lnTo>
                    <a:pt x="720" y="6493"/>
                  </a:lnTo>
                  <a:lnTo>
                    <a:pt x="792" y="6404"/>
                  </a:lnTo>
                  <a:lnTo>
                    <a:pt x="864" y="6269"/>
                  </a:lnTo>
                  <a:lnTo>
                    <a:pt x="912" y="6135"/>
                  </a:lnTo>
                  <a:lnTo>
                    <a:pt x="1032" y="5821"/>
                  </a:lnTo>
                  <a:lnTo>
                    <a:pt x="1104" y="5508"/>
                  </a:lnTo>
                  <a:lnTo>
                    <a:pt x="1200" y="5105"/>
                  </a:lnTo>
                  <a:lnTo>
                    <a:pt x="2136" y="1"/>
                  </a:lnTo>
                  <a:lnTo>
                    <a:pt x="1680" y="1"/>
                  </a:lnTo>
                  <a:lnTo>
                    <a:pt x="1368" y="1836"/>
                  </a:lnTo>
                  <a:lnTo>
                    <a:pt x="1152" y="3135"/>
                  </a:lnTo>
                  <a:lnTo>
                    <a:pt x="1056" y="3672"/>
                  </a:lnTo>
                  <a:lnTo>
                    <a:pt x="48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3" name="Shape 813"/>
            <p:cNvSpPr/>
            <p:nvPr/>
          </p:nvSpPr>
          <p:spPr>
            <a:xfrm>
              <a:off x="1895400" y="19701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3"/>
                  </a:moveTo>
                  <a:lnTo>
                    <a:pt x="1224" y="717"/>
                  </a:lnTo>
                  <a:lnTo>
                    <a:pt x="1272" y="762"/>
                  </a:lnTo>
                  <a:lnTo>
                    <a:pt x="1344" y="807"/>
                  </a:lnTo>
                  <a:lnTo>
                    <a:pt x="1392" y="896"/>
                  </a:lnTo>
                  <a:lnTo>
                    <a:pt x="1416" y="986"/>
                  </a:lnTo>
                  <a:lnTo>
                    <a:pt x="1464" y="1076"/>
                  </a:lnTo>
                  <a:lnTo>
                    <a:pt x="1536" y="1344"/>
                  </a:lnTo>
                  <a:lnTo>
                    <a:pt x="1560" y="1658"/>
                  </a:lnTo>
                  <a:lnTo>
                    <a:pt x="1608" y="2016"/>
                  </a:lnTo>
                  <a:lnTo>
                    <a:pt x="1608" y="2419"/>
                  </a:lnTo>
                  <a:lnTo>
                    <a:pt x="1608" y="2822"/>
                  </a:lnTo>
                  <a:lnTo>
                    <a:pt x="1560" y="3180"/>
                  </a:lnTo>
                  <a:lnTo>
                    <a:pt x="1536" y="3494"/>
                  </a:lnTo>
                  <a:lnTo>
                    <a:pt x="1464" y="3762"/>
                  </a:lnTo>
                  <a:lnTo>
                    <a:pt x="1416" y="3852"/>
                  </a:lnTo>
                  <a:lnTo>
                    <a:pt x="1392" y="3941"/>
                  </a:lnTo>
                  <a:lnTo>
                    <a:pt x="1344" y="3986"/>
                  </a:lnTo>
                  <a:lnTo>
                    <a:pt x="1272" y="4076"/>
                  </a:lnTo>
                  <a:lnTo>
                    <a:pt x="1176" y="4165"/>
                  </a:lnTo>
                  <a:lnTo>
                    <a:pt x="888" y="4165"/>
                  </a:lnTo>
                  <a:lnTo>
                    <a:pt x="840" y="4120"/>
                  </a:lnTo>
                  <a:lnTo>
                    <a:pt x="792" y="4076"/>
                  </a:lnTo>
                  <a:lnTo>
                    <a:pt x="720" y="398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28" y="3494"/>
                  </a:lnTo>
                  <a:lnTo>
                    <a:pt x="480" y="3180"/>
                  </a:lnTo>
                  <a:lnTo>
                    <a:pt x="456" y="2822"/>
                  </a:lnTo>
                  <a:lnTo>
                    <a:pt x="456" y="2419"/>
                  </a:lnTo>
                  <a:lnTo>
                    <a:pt x="456" y="2016"/>
                  </a:lnTo>
                  <a:lnTo>
                    <a:pt x="480" y="1658"/>
                  </a:lnTo>
                  <a:lnTo>
                    <a:pt x="528" y="1344"/>
                  </a:lnTo>
                  <a:lnTo>
                    <a:pt x="600" y="1076"/>
                  </a:lnTo>
                  <a:lnTo>
                    <a:pt x="672" y="896"/>
                  </a:lnTo>
                  <a:lnTo>
                    <a:pt x="720" y="807"/>
                  </a:lnTo>
                  <a:lnTo>
                    <a:pt x="792" y="762"/>
                  </a:lnTo>
                  <a:lnTo>
                    <a:pt x="888" y="673"/>
                  </a:lnTo>
                  <a:close/>
                  <a:moveTo>
                    <a:pt x="1032" y="1"/>
                  </a:moveTo>
                  <a:lnTo>
                    <a:pt x="816" y="46"/>
                  </a:lnTo>
                  <a:lnTo>
                    <a:pt x="720" y="91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60" y="404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1031"/>
                  </a:lnTo>
                  <a:lnTo>
                    <a:pt x="120" y="1120"/>
                  </a:lnTo>
                  <a:lnTo>
                    <a:pt x="72" y="1344"/>
                  </a:lnTo>
                  <a:lnTo>
                    <a:pt x="48" y="1568"/>
                  </a:lnTo>
                  <a:lnTo>
                    <a:pt x="24" y="1837"/>
                  </a:lnTo>
                  <a:lnTo>
                    <a:pt x="0" y="2105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60" y="4389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720" y="4747"/>
                  </a:lnTo>
                  <a:lnTo>
                    <a:pt x="816" y="4792"/>
                  </a:lnTo>
                  <a:lnTo>
                    <a:pt x="1032" y="4837"/>
                  </a:lnTo>
                  <a:lnTo>
                    <a:pt x="1152" y="4837"/>
                  </a:lnTo>
                  <a:lnTo>
                    <a:pt x="1248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536" y="4613"/>
                  </a:lnTo>
                  <a:lnTo>
                    <a:pt x="1608" y="4523"/>
                  </a:lnTo>
                  <a:lnTo>
                    <a:pt x="1680" y="4434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1"/>
                  </a:lnTo>
                  <a:lnTo>
                    <a:pt x="1944" y="3717"/>
                  </a:lnTo>
                  <a:lnTo>
                    <a:pt x="1992" y="3494"/>
                  </a:lnTo>
                  <a:lnTo>
                    <a:pt x="2016" y="3270"/>
                  </a:lnTo>
                  <a:lnTo>
                    <a:pt x="2040" y="3001"/>
                  </a:lnTo>
                  <a:lnTo>
                    <a:pt x="2064" y="2732"/>
                  </a:lnTo>
                  <a:lnTo>
                    <a:pt x="2064" y="2419"/>
                  </a:lnTo>
                  <a:lnTo>
                    <a:pt x="2064" y="2105"/>
                  </a:lnTo>
                  <a:lnTo>
                    <a:pt x="2040" y="1837"/>
                  </a:lnTo>
                  <a:lnTo>
                    <a:pt x="2016" y="1568"/>
                  </a:lnTo>
                  <a:lnTo>
                    <a:pt x="1992" y="1344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440" y="135"/>
                  </a:lnTo>
                  <a:lnTo>
                    <a:pt x="1344" y="91"/>
                  </a:lnTo>
                  <a:lnTo>
                    <a:pt x="1248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4" name="Shape 814"/>
            <p:cNvSpPr/>
            <p:nvPr/>
          </p:nvSpPr>
          <p:spPr>
            <a:xfrm>
              <a:off x="1959000" y="1917525"/>
              <a:ext cx="30600" cy="172425"/>
            </a:xfrm>
            <a:custGeom>
              <a:avLst/>
              <a:gdLst/>
              <a:ahLst/>
              <a:cxnLst/>
              <a:rect l="0" t="0" r="0" b="0"/>
              <a:pathLst>
                <a:path w="1224" h="6897" extrusionOk="0">
                  <a:moveTo>
                    <a:pt x="1032" y="0"/>
                  </a:moveTo>
                  <a:lnTo>
                    <a:pt x="864" y="45"/>
                  </a:lnTo>
                  <a:lnTo>
                    <a:pt x="744" y="135"/>
                  </a:lnTo>
                  <a:lnTo>
                    <a:pt x="600" y="269"/>
                  </a:lnTo>
                  <a:lnTo>
                    <a:pt x="552" y="359"/>
                  </a:lnTo>
                  <a:lnTo>
                    <a:pt x="480" y="493"/>
                  </a:lnTo>
                  <a:lnTo>
                    <a:pt x="432" y="583"/>
                  </a:lnTo>
                  <a:lnTo>
                    <a:pt x="408" y="717"/>
                  </a:lnTo>
                  <a:lnTo>
                    <a:pt x="360" y="851"/>
                  </a:lnTo>
                  <a:lnTo>
                    <a:pt x="336" y="1030"/>
                  </a:lnTo>
                  <a:lnTo>
                    <a:pt x="336" y="1165"/>
                  </a:lnTo>
                  <a:lnTo>
                    <a:pt x="336" y="1344"/>
                  </a:lnTo>
                  <a:lnTo>
                    <a:pt x="336" y="2150"/>
                  </a:lnTo>
                  <a:lnTo>
                    <a:pt x="0" y="2150"/>
                  </a:lnTo>
                  <a:lnTo>
                    <a:pt x="0" y="2821"/>
                  </a:lnTo>
                  <a:lnTo>
                    <a:pt x="336" y="2821"/>
                  </a:lnTo>
                  <a:lnTo>
                    <a:pt x="336" y="6224"/>
                  </a:lnTo>
                  <a:lnTo>
                    <a:pt x="72" y="6224"/>
                  </a:lnTo>
                  <a:lnTo>
                    <a:pt x="72" y="6896"/>
                  </a:lnTo>
                  <a:lnTo>
                    <a:pt x="1104" y="6896"/>
                  </a:lnTo>
                  <a:lnTo>
                    <a:pt x="1104" y="6224"/>
                  </a:lnTo>
                  <a:lnTo>
                    <a:pt x="768" y="6224"/>
                  </a:lnTo>
                  <a:lnTo>
                    <a:pt x="768" y="2821"/>
                  </a:lnTo>
                  <a:lnTo>
                    <a:pt x="1224" y="2821"/>
                  </a:lnTo>
                  <a:lnTo>
                    <a:pt x="1224" y="2150"/>
                  </a:lnTo>
                  <a:lnTo>
                    <a:pt x="768" y="2150"/>
                  </a:lnTo>
                  <a:lnTo>
                    <a:pt x="768" y="1344"/>
                  </a:lnTo>
                  <a:lnTo>
                    <a:pt x="768" y="1165"/>
                  </a:lnTo>
                  <a:lnTo>
                    <a:pt x="792" y="1030"/>
                  </a:lnTo>
                  <a:lnTo>
                    <a:pt x="816" y="896"/>
                  </a:lnTo>
                  <a:lnTo>
                    <a:pt x="840" y="851"/>
                  </a:lnTo>
                  <a:lnTo>
                    <a:pt x="864" y="806"/>
                  </a:lnTo>
                  <a:lnTo>
                    <a:pt x="936" y="762"/>
                  </a:lnTo>
                  <a:lnTo>
                    <a:pt x="1008" y="672"/>
                  </a:lnTo>
                  <a:lnTo>
                    <a:pt x="1224" y="672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2027400" y="1918650"/>
              <a:ext cx="64800" cy="170175"/>
            </a:xfrm>
            <a:custGeom>
              <a:avLst/>
              <a:gdLst/>
              <a:ahLst/>
              <a:cxnLst/>
              <a:rect l="0" t="0" r="0" b="0"/>
              <a:pathLst>
                <a:path w="2592" h="6807" extrusionOk="0">
                  <a:moveTo>
                    <a:pt x="0" y="0"/>
                  </a:moveTo>
                  <a:lnTo>
                    <a:pt x="0" y="672"/>
                  </a:lnTo>
                  <a:lnTo>
                    <a:pt x="1080" y="672"/>
                  </a:lnTo>
                  <a:lnTo>
                    <a:pt x="1080" y="6806"/>
                  </a:lnTo>
                  <a:lnTo>
                    <a:pt x="1512" y="6806"/>
                  </a:lnTo>
                  <a:lnTo>
                    <a:pt x="1512" y="672"/>
                  </a:lnTo>
                  <a:lnTo>
                    <a:pt x="2592" y="672"/>
                  </a:lnTo>
                  <a:lnTo>
                    <a:pt x="2592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6" name="Shape 816"/>
            <p:cNvSpPr/>
            <p:nvPr/>
          </p:nvSpPr>
          <p:spPr>
            <a:xfrm>
              <a:off x="20868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64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72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44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52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7" name="Shape 817"/>
            <p:cNvSpPr/>
            <p:nvPr/>
          </p:nvSpPr>
          <p:spPr>
            <a:xfrm>
              <a:off x="2148600" y="1970125"/>
              <a:ext cx="44400" cy="120925"/>
            </a:xfrm>
            <a:custGeom>
              <a:avLst/>
              <a:gdLst/>
              <a:ahLst/>
              <a:cxnLst/>
              <a:rect l="0" t="0" r="0" b="0"/>
              <a:pathLst>
                <a:path w="1776" h="4837" extrusionOk="0">
                  <a:moveTo>
                    <a:pt x="864" y="1"/>
                  </a:moveTo>
                  <a:lnTo>
                    <a:pt x="744" y="46"/>
                  </a:lnTo>
                  <a:lnTo>
                    <a:pt x="624" y="91"/>
                  </a:lnTo>
                  <a:lnTo>
                    <a:pt x="528" y="180"/>
                  </a:lnTo>
                  <a:lnTo>
                    <a:pt x="432" y="314"/>
                  </a:lnTo>
                  <a:lnTo>
                    <a:pt x="360" y="449"/>
                  </a:lnTo>
                  <a:lnTo>
                    <a:pt x="288" y="583"/>
                  </a:lnTo>
                  <a:lnTo>
                    <a:pt x="216" y="762"/>
                  </a:lnTo>
                  <a:lnTo>
                    <a:pt x="120" y="1120"/>
                  </a:lnTo>
                  <a:lnTo>
                    <a:pt x="72" y="1299"/>
                  </a:lnTo>
                  <a:lnTo>
                    <a:pt x="48" y="1523"/>
                  </a:lnTo>
                  <a:lnTo>
                    <a:pt x="24" y="1747"/>
                  </a:lnTo>
                  <a:lnTo>
                    <a:pt x="24" y="1971"/>
                  </a:lnTo>
                  <a:lnTo>
                    <a:pt x="0" y="2419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494"/>
                  </a:lnTo>
                  <a:lnTo>
                    <a:pt x="168" y="3941"/>
                  </a:lnTo>
                  <a:lnTo>
                    <a:pt x="240" y="4120"/>
                  </a:lnTo>
                  <a:lnTo>
                    <a:pt x="312" y="4299"/>
                  </a:lnTo>
                  <a:lnTo>
                    <a:pt x="384" y="4434"/>
                  </a:lnTo>
                  <a:lnTo>
                    <a:pt x="456" y="4523"/>
                  </a:lnTo>
                  <a:lnTo>
                    <a:pt x="528" y="4613"/>
                  </a:lnTo>
                  <a:lnTo>
                    <a:pt x="624" y="4702"/>
                  </a:lnTo>
                  <a:lnTo>
                    <a:pt x="696" y="4792"/>
                  </a:lnTo>
                  <a:lnTo>
                    <a:pt x="792" y="4837"/>
                  </a:lnTo>
                  <a:lnTo>
                    <a:pt x="1128" y="4837"/>
                  </a:lnTo>
                  <a:lnTo>
                    <a:pt x="1224" y="4792"/>
                  </a:lnTo>
                  <a:lnTo>
                    <a:pt x="1344" y="4747"/>
                  </a:lnTo>
                  <a:lnTo>
                    <a:pt x="1440" y="4702"/>
                  </a:lnTo>
                  <a:lnTo>
                    <a:pt x="1608" y="4479"/>
                  </a:lnTo>
                  <a:lnTo>
                    <a:pt x="1704" y="4344"/>
                  </a:lnTo>
                  <a:lnTo>
                    <a:pt x="1776" y="4165"/>
                  </a:lnTo>
                  <a:lnTo>
                    <a:pt x="1512" y="3717"/>
                  </a:lnTo>
                  <a:lnTo>
                    <a:pt x="1416" y="3896"/>
                  </a:lnTo>
                  <a:lnTo>
                    <a:pt x="1296" y="4076"/>
                  </a:lnTo>
                  <a:lnTo>
                    <a:pt x="1152" y="4165"/>
                  </a:lnTo>
                  <a:lnTo>
                    <a:pt x="888" y="4165"/>
                  </a:lnTo>
                  <a:lnTo>
                    <a:pt x="816" y="4120"/>
                  </a:lnTo>
                  <a:lnTo>
                    <a:pt x="768" y="4076"/>
                  </a:lnTo>
                  <a:lnTo>
                    <a:pt x="672" y="3941"/>
                  </a:lnTo>
                  <a:lnTo>
                    <a:pt x="600" y="3762"/>
                  </a:lnTo>
                  <a:lnTo>
                    <a:pt x="552" y="3494"/>
                  </a:lnTo>
                  <a:lnTo>
                    <a:pt x="504" y="3225"/>
                  </a:lnTo>
                  <a:lnTo>
                    <a:pt x="480" y="2867"/>
                  </a:lnTo>
                  <a:lnTo>
                    <a:pt x="456" y="2419"/>
                  </a:lnTo>
                  <a:lnTo>
                    <a:pt x="480" y="2016"/>
                  </a:lnTo>
                  <a:lnTo>
                    <a:pt x="504" y="1658"/>
                  </a:lnTo>
                  <a:lnTo>
                    <a:pt x="552" y="1344"/>
                  </a:lnTo>
                  <a:lnTo>
                    <a:pt x="576" y="1210"/>
                  </a:lnTo>
                  <a:lnTo>
                    <a:pt x="600" y="1120"/>
                  </a:lnTo>
                  <a:lnTo>
                    <a:pt x="672" y="941"/>
                  </a:lnTo>
                  <a:lnTo>
                    <a:pt x="720" y="852"/>
                  </a:lnTo>
                  <a:lnTo>
                    <a:pt x="768" y="807"/>
                  </a:lnTo>
                  <a:lnTo>
                    <a:pt x="888" y="717"/>
                  </a:lnTo>
                  <a:lnTo>
                    <a:pt x="1008" y="673"/>
                  </a:lnTo>
                  <a:lnTo>
                    <a:pt x="1128" y="717"/>
                  </a:lnTo>
                  <a:lnTo>
                    <a:pt x="1248" y="762"/>
                  </a:lnTo>
                  <a:lnTo>
                    <a:pt x="1344" y="896"/>
                  </a:lnTo>
                  <a:lnTo>
                    <a:pt x="1440" y="1076"/>
                  </a:lnTo>
                  <a:lnTo>
                    <a:pt x="1704" y="583"/>
                  </a:lnTo>
                  <a:lnTo>
                    <a:pt x="1632" y="449"/>
                  </a:lnTo>
                  <a:lnTo>
                    <a:pt x="1560" y="314"/>
                  </a:lnTo>
                  <a:lnTo>
                    <a:pt x="1464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00" y="46"/>
                  </a:lnTo>
                  <a:lnTo>
                    <a:pt x="1008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2205600" y="1916400"/>
              <a:ext cx="48600" cy="173550"/>
            </a:xfrm>
            <a:custGeom>
              <a:avLst/>
              <a:gdLst/>
              <a:ahLst/>
              <a:cxnLst/>
              <a:rect l="0" t="0" r="0" b="0"/>
              <a:pathLst>
                <a:path w="1944" h="6942" extrusionOk="0">
                  <a:moveTo>
                    <a:pt x="0" y="1"/>
                  </a:moveTo>
                  <a:lnTo>
                    <a:pt x="0" y="6941"/>
                  </a:lnTo>
                  <a:lnTo>
                    <a:pt x="432" y="6941"/>
                  </a:lnTo>
                  <a:lnTo>
                    <a:pt x="432" y="3448"/>
                  </a:lnTo>
                  <a:lnTo>
                    <a:pt x="576" y="3180"/>
                  </a:lnTo>
                  <a:lnTo>
                    <a:pt x="648" y="3090"/>
                  </a:lnTo>
                  <a:lnTo>
                    <a:pt x="744" y="3001"/>
                  </a:lnTo>
                  <a:lnTo>
                    <a:pt x="816" y="2956"/>
                  </a:lnTo>
                  <a:lnTo>
                    <a:pt x="888" y="2911"/>
                  </a:lnTo>
                  <a:lnTo>
                    <a:pt x="1056" y="2866"/>
                  </a:lnTo>
                  <a:lnTo>
                    <a:pt x="1176" y="2866"/>
                  </a:lnTo>
                  <a:lnTo>
                    <a:pt x="1272" y="2911"/>
                  </a:lnTo>
                  <a:lnTo>
                    <a:pt x="1368" y="3001"/>
                  </a:lnTo>
                  <a:lnTo>
                    <a:pt x="1416" y="3135"/>
                  </a:lnTo>
                  <a:lnTo>
                    <a:pt x="1464" y="3269"/>
                  </a:lnTo>
                  <a:lnTo>
                    <a:pt x="1488" y="3448"/>
                  </a:lnTo>
                  <a:lnTo>
                    <a:pt x="1512" y="3672"/>
                  </a:lnTo>
                  <a:lnTo>
                    <a:pt x="1512" y="3896"/>
                  </a:lnTo>
                  <a:lnTo>
                    <a:pt x="1512" y="6941"/>
                  </a:lnTo>
                  <a:lnTo>
                    <a:pt x="1944" y="6941"/>
                  </a:lnTo>
                  <a:lnTo>
                    <a:pt x="1944" y="3941"/>
                  </a:lnTo>
                  <a:lnTo>
                    <a:pt x="1944" y="3717"/>
                  </a:lnTo>
                  <a:lnTo>
                    <a:pt x="1920" y="3493"/>
                  </a:lnTo>
                  <a:lnTo>
                    <a:pt x="1920" y="3269"/>
                  </a:lnTo>
                  <a:lnTo>
                    <a:pt x="1872" y="3090"/>
                  </a:lnTo>
                  <a:lnTo>
                    <a:pt x="1800" y="2732"/>
                  </a:lnTo>
                  <a:lnTo>
                    <a:pt x="1752" y="2598"/>
                  </a:lnTo>
                  <a:lnTo>
                    <a:pt x="1680" y="2463"/>
                  </a:lnTo>
                  <a:lnTo>
                    <a:pt x="1584" y="2329"/>
                  </a:lnTo>
                  <a:lnTo>
                    <a:pt x="1512" y="2284"/>
                  </a:lnTo>
                  <a:lnTo>
                    <a:pt x="1440" y="2240"/>
                  </a:lnTo>
                  <a:lnTo>
                    <a:pt x="1368" y="2195"/>
                  </a:lnTo>
                  <a:lnTo>
                    <a:pt x="1296" y="2150"/>
                  </a:lnTo>
                  <a:lnTo>
                    <a:pt x="912" y="2150"/>
                  </a:lnTo>
                  <a:lnTo>
                    <a:pt x="840" y="2195"/>
                  </a:lnTo>
                  <a:lnTo>
                    <a:pt x="744" y="2284"/>
                  </a:lnTo>
                  <a:lnTo>
                    <a:pt x="576" y="2419"/>
                  </a:lnTo>
                  <a:lnTo>
                    <a:pt x="504" y="2508"/>
                  </a:lnTo>
                  <a:lnTo>
                    <a:pt x="432" y="2643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9" name="Shape 819"/>
            <p:cNvSpPr/>
            <p:nvPr/>
          </p:nvSpPr>
          <p:spPr>
            <a:xfrm>
              <a:off x="22716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40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04" y="359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44" y="852"/>
                  </a:lnTo>
                  <a:lnTo>
                    <a:pt x="840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17"/>
                  </a:lnTo>
                  <a:lnTo>
                    <a:pt x="1320" y="807"/>
                  </a:lnTo>
                  <a:lnTo>
                    <a:pt x="1392" y="896"/>
                  </a:lnTo>
                  <a:lnTo>
                    <a:pt x="1440" y="986"/>
                  </a:lnTo>
                  <a:lnTo>
                    <a:pt x="1488" y="1165"/>
                  </a:lnTo>
                  <a:lnTo>
                    <a:pt x="1512" y="1344"/>
                  </a:lnTo>
                  <a:lnTo>
                    <a:pt x="1512" y="1747"/>
                  </a:lnTo>
                  <a:lnTo>
                    <a:pt x="1512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38"/>
                  </a:lnTo>
                  <a:lnTo>
                    <a:pt x="1752" y="404"/>
                  </a:lnTo>
                  <a:lnTo>
                    <a:pt x="1704" y="314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23352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40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40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52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52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>
              <a:off x="2402400" y="1916400"/>
              <a:ext cx="17400" cy="173550"/>
            </a:xfrm>
            <a:custGeom>
              <a:avLst/>
              <a:gdLst/>
              <a:ahLst/>
              <a:cxnLst/>
              <a:rect l="0" t="0" r="0" b="0"/>
              <a:pathLst>
                <a:path w="696" h="6942" extrusionOk="0">
                  <a:moveTo>
                    <a:pt x="0" y="1"/>
                  </a:moveTo>
                  <a:lnTo>
                    <a:pt x="0" y="5598"/>
                  </a:lnTo>
                  <a:lnTo>
                    <a:pt x="0" y="5911"/>
                  </a:lnTo>
                  <a:lnTo>
                    <a:pt x="24" y="6180"/>
                  </a:lnTo>
                  <a:lnTo>
                    <a:pt x="48" y="6314"/>
                  </a:lnTo>
                  <a:lnTo>
                    <a:pt x="96" y="6404"/>
                  </a:lnTo>
                  <a:lnTo>
                    <a:pt x="120" y="6493"/>
                  </a:lnTo>
                  <a:lnTo>
                    <a:pt x="168" y="6583"/>
                  </a:lnTo>
                  <a:lnTo>
                    <a:pt x="264" y="6762"/>
                  </a:lnTo>
                  <a:lnTo>
                    <a:pt x="312" y="6807"/>
                  </a:lnTo>
                  <a:lnTo>
                    <a:pt x="360" y="6851"/>
                  </a:lnTo>
                  <a:lnTo>
                    <a:pt x="432" y="6896"/>
                  </a:lnTo>
                  <a:lnTo>
                    <a:pt x="504" y="6896"/>
                  </a:lnTo>
                  <a:lnTo>
                    <a:pt x="672" y="6941"/>
                  </a:lnTo>
                  <a:lnTo>
                    <a:pt x="696" y="6941"/>
                  </a:lnTo>
                  <a:lnTo>
                    <a:pt x="696" y="6225"/>
                  </a:lnTo>
                  <a:lnTo>
                    <a:pt x="552" y="6180"/>
                  </a:lnTo>
                  <a:lnTo>
                    <a:pt x="504" y="6090"/>
                  </a:lnTo>
                  <a:lnTo>
                    <a:pt x="456" y="6001"/>
                  </a:lnTo>
                  <a:lnTo>
                    <a:pt x="432" y="5777"/>
                  </a:lnTo>
                  <a:lnTo>
                    <a:pt x="432" y="5419"/>
                  </a:lnTo>
                  <a:lnTo>
                    <a:pt x="432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2" name="Shape 822"/>
            <p:cNvSpPr/>
            <p:nvPr/>
          </p:nvSpPr>
          <p:spPr>
            <a:xfrm>
              <a:off x="2432400" y="1969025"/>
              <a:ext cx="51600" cy="120925"/>
            </a:xfrm>
            <a:custGeom>
              <a:avLst/>
              <a:gdLst/>
              <a:ahLst/>
              <a:cxnLst/>
              <a:rect l="0" t="0" r="0" b="0"/>
              <a:pathLst>
                <a:path w="2064" h="4837" extrusionOk="0">
                  <a:moveTo>
                    <a:pt x="1176" y="672"/>
                  </a:moveTo>
                  <a:lnTo>
                    <a:pt x="1224" y="717"/>
                  </a:lnTo>
                  <a:lnTo>
                    <a:pt x="1296" y="761"/>
                  </a:lnTo>
                  <a:lnTo>
                    <a:pt x="1344" y="806"/>
                  </a:lnTo>
                  <a:lnTo>
                    <a:pt x="1392" y="896"/>
                  </a:lnTo>
                  <a:lnTo>
                    <a:pt x="1416" y="985"/>
                  </a:lnTo>
                  <a:lnTo>
                    <a:pt x="1464" y="1075"/>
                  </a:lnTo>
                  <a:lnTo>
                    <a:pt x="1536" y="1343"/>
                  </a:lnTo>
                  <a:lnTo>
                    <a:pt x="1584" y="1612"/>
                  </a:lnTo>
                  <a:lnTo>
                    <a:pt x="1608" y="2015"/>
                  </a:lnTo>
                  <a:lnTo>
                    <a:pt x="1608" y="2418"/>
                  </a:lnTo>
                  <a:lnTo>
                    <a:pt x="1608" y="2821"/>
                  </a:lnTo>
                  <a:lnTo>
                    <a:pt x="1584" y="3179"/>
                  </a:lnTo>
                  <a:lnTo>
                    <a:pt x="1536" y="3493"/>
                  </a:lnTo>
                  <a:lnTo>
                    <a:pt x="1464" y="3717"/>
                  </a:lnTo>
                  <a:lnTo>
                    <a:pt x="1416" y="3851"/>
                  </a:lnTo>
                  <a:lnTo>
                    <a:pt x="1392" y="3940"/>
                  </a:lnTo>
                  <a:lnTo>
                    <a:pt x="1344" y="3985"/>
                  </a:lnTo>
                  <a:lnTo>
                    <a:pt x="1296" y="4075"/>
                  </a:lnTo>
                  <a:lnTo>
                    <a:pt x="1176" y="4120"/>
                  </a:lnTo>
                  <a:lnTo>
                    <a:pt x="1032" y="4164"/>
                  </a:lnTo>
                  <a:lnTo>
                    <a:pt x="960" y="4164"/>
                  </a:lnTo>
                  <a:lnTo>
                    <a:pt x="912" y="4120"/>
                  </a:lnTo>
                  <a:lnTo>
                    <a:pt x="840" y="4120"/>
                  </a:lnTo>
                  <a:lnTo>
                    <a:pt x="792" y="4075"/>
                  </a:lnTo>
                  <a:lnTo>
                    <a:pt x="744" y="3985"/>
                  </a:lnTo>
                  <a:lnTo>
                    <a:pt x="696" y="3940"/>
                  </a:lnTo>
                  <a:lnTo>
                    <a:pt x="600" y="3717"/>
                  </a:lnTo>
                  <a:lnTo>
                    <a:pt x="528" y="3493"/>
                  </a:lnTo>
                  <a:lnTo>
                    <a:pt x="504" y="3179"/>
                  </a:lnTo>
                  <a:lnTo>
                    <a:pt x="456" y="2821"/>
                  </a:lnTo>
                  <a:lnTo>
                    <a:pt x="456" y="2418"/>
                  </a:lnTo>
                  <a:lnTo>
                    <a:pt x="456" y="2015"/>
                  </a:lnTo>
                  <a:lnTo>
                    <a:pt x="504" y="1612"/>
                  </a:lnTo>
                  <a:lnTo>
                    <a:pt x="528" y="1343"/>
                  </a:lnTo>
                  <a:lnTo>
                    <a:pt x="600" y="1075"/>
                  </a:lnTo>
                  <a:lnTo>
                    <a:pt x="696" y="896"/>
                  </a:lnTo>
                  <a:lnTo>
                    <a:pt x="744" y="806"/>
                  </a:lnTo>
                  <a:lnTo>
                    <a:pt x="792" y="761"/>
                  </a:lnTo>
                  <a:lnTo>
                    <a:pt x="912" y="672"/>
                  </a:lnTo>
                  <a:close/>
                  <a:moveTo>
                    <a:pt x="816" y="0"/>
                  </a:moveTo>
                  <a:lnTo>
                    <a:pt x="720" y="45"/>
                  </a:lnTo>
                  <a:lnTo>
                    <a:pt x="624" y="135"/>
                  </a:lnTo>
                  <a:lnTo>
                    <a:pt x="528" y="179"/>
                  </a:lnTo>
                  <a:lnTo>
                    <a:pt x="456" y="314"/>
                  </a:lnTo>
                  <a:lnTo>
                    <a:pt x="384" y="403"/>
                  </a:lnTo>
                  <a:lnTo>
                    <a:pt x="312" y="538"/>
                  </a:lnTo>
                  <a:lnTo>
                    <a:pt x="240" y="717"/>
                  </a:lnTo>
                  <a:lnTo>
                    <a:pt x="168" y="896"/>
                  </a:lnTo>
                  <a:lnTo>
                    <a:pt x="144" y="985"/>
                  </a:lnTo>
                  <a:lnTo>
                    <a:pt x="120" y="1120"/>
                  </a:lnTo>
                  <a:lnTo>
                    <a:pt x="72" y="1343"/>
                  </a:lnTo>
                  <a:lnTo>
                    <a:pt x="48" y="1567"/>
                  </a:lnTo>
                  <a:lnTo>
                    <a:pt x="24" y="1836"/>
                  </a:lnTo>
                  <a:lnTo>
                    <a:pt x="0" y="2105"/>
                  </a:lnTo>
                  <a:lnTo>
                    <a:pt x="0" y="2418"/>
                  </a:lnTo>
                  <a:lnTo>
                    <a:pt x="0" y="2732"/>
                  </a:lnTo>
                  <a:lnTo>
                    <a:pt x="24" y="3000"/>
                  </a:lnTo>
                  <a:lnTo>
                    <a:pt x="48" y="3269"/>
                  </a:lnTo>
                  <a:lnTo>
                    <a:pt x="72" y="3493"/>
                  </a:lnTo>
                  <a:lnTo>
                    <a:pt x="168" y="3896"/>
                  </a:lnTo>
                  <a:lnTo>
                    <a:pt x="240" y="4120"/>
                  </a:lnTo>
                  <a:lnTo>
                    <a:pt x="312" y="4254"/>
                  </a:lnTo>
                  <a:lnTo>
                    <a:pt x="384" y="4388"/>
                  </a:lnTo>
                  <a:lnTo>
                    <a:pt x="456" y="4523"/>
                  </a:lnTo>
                  <a:lnTo>
                    <a:pt x="528" y="4612"/>
                  </a:lnTo>
                  <a:lnTo>
                    <a:pt x="624" y="4702"/>
                  </a:lnTo>
                  <a:lnTo>
                    <a:pt x="720" y="4746"/>
                  </a:lnTo>
                  <a:lnTo>
                    <a:pt x="816" y="4791"/>
                  </a:lnTo>
                  <a:lnTo>
                    <a:pt x="1032" y="4836"/>
                  </a:lnTo>
                  <a:lnTo>
                    <a:pt x="1152" y="4836"/>
                  </a:lnTo>
                  <a:lnTo>
                    <a:pt x="1248" y="4791"/>
                  </a:lnTo>
                  <a:lnTo>
                    <a:pt x="1344" y="4746"/>
                  </a:lnTo>
                  <a:lnTo>
                    <a:pt x="1440" y="4702"/>
                  </a:lnTo>
                  <a:lnTo>
                    <a:pt x="1536" y="4612"/>
                  </a:lnTo>
                  <a:lnTo>
                    <a:pt x="1608" y="4523"/>
                  </a:lnTo>
                  <a:lnTo>
                    <a:pt x="1680" y="4433"/>
                  </a:lnTo>
                  <a:lnTo>
                    <a:pt x="1752" y="4299"/>
                  </a:lnTo>
                  <a:lnTo>
                    <a:pt x="1824" y="4120"/>
                  </a:lnTo>
                  <a:lnTo>
                    <a:pt x="1896" y="3940"/>
                  </a:lnTo>
                  <a:lnTo>
                    <a:pt x="1944" y="3717"/>
                  </a:lnTo>
                  <a:lnTo>
                    <a:pt x="1992" y="3493"/>
                  </a:lnTo>
                  <a:lnTo>
                    <a:pt x="2016" y="3269"/>
                  </a:lnTo>
                  <a:lnTo>
                    <a:pt x="2040" y="3000"/>
                  </a:lnTo>
                  <a:lnTo>
                    <a:pt x="2064" y="2732"/>
                  </a:lnTo>
                  <a:lnTo>
                    <a:pt x="2064" y="2418"/>
                  </a:lnTo>
                  <a:lnTo>
                    <a:pt x="2064" y="2105"/>
                  </a:lnTo>
                  <a:lnTo>
                    <a:pt x="2040" y="1836"/>
                  </a:lnTo>
                  <a:lnTo>
                    <a:pt x="2016" y="1567"/>
                  </a:lnTo>
                  <a:lnTo>
                    <a:pt x="1992" y="1343"/>
                  </a:lnTo>
                  <a:lnTo>
                    <a:pt x="1944" y="1120"/>
                  </a:lnTo>
                  <a:lnTo>
                    <a:pt x="1896" y="896"/>
                  </a:lnTo>
                  <a:lnTo>
                    <a:pt x="1824" y="717"/>
                  </a:lnTo>
                  <a:lnTo>
                    <a:pt x="1752" y="538"/>
                  </a:lnTo>
                  <a:lnTo>
                    <a:pt x="1680" y="403"/>
                  </a:lnTo>
                  <a:lnTo>
                    <a:pt x="1608" y="269"/>
                  </a:lnTo>
                  <a:lnTo>
                    <a:pt x="1536" y="179"/>
                  </a:lnTo>
                  <a:lnTo>
                    <a:pt x="1440" y="135"/>
                  </a:lnTo>
                  <a:lnTo>
                    <a:pt x="1344" y="45"/>
                  </a:lnTo>
                  <a:lnTo>
                    <a:pt x="1248" y="0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3" name="Shape 823"/>
            <p:cNvSpPr/>
            <p:nvPr/>
          </p:nvSpPr>
          <p:spPr>
            <a:xfrm>
              <a:off x="2496600" y="1951100"/>
              <a:ext cx="55800" cy="197050"/>
            </a:xfrm>
            <a:custGeom>
              <a:avLst/>
              <a:gdLst/>
              <a:ahLst/>
              <a:cxnLst/>
              <a:rect l="0" t="0" r="0" b="0"/>
              <a:pathLst>
                <a:path w="2232" h="7882" extrusionOk="0">
                  <a:moveTo>
                    <a:pt x="1176" y="1344"/>
                  </a:moveTo>
                  <a:lnTo>
                    <a:pt x="1296" y="1389"/>
                  </a:lnTo>
                  <a:lnTo>
                    <a:pt x="1392" y="1478"/>
                  </a:lnTo>
                  <a:lnTo>
                    <a:pt x="1464" y="1613"/>
                  </a:lnTo>
                  <a:lnTo>
                    <a:pt x="1536" y="1792"/>
                  </a:lnTo>
                  <a:lnTo>
                    <a:pt x="1560" y="1971"/>
                  </a:lnTo>
                  <a:lnTo>
                    <a:pt x="1608" y="2195"/>
                  </a:lnTo>
                  <a:lnTo>
                    <a:pt x="1608" y="2463"/>
                  </a:lnTo>
                  <a:lnTo>
                    <a:pt x="1608" y="2732"/>
                  </a:lnTo>
                  <a:lnTo>
                    <a:pt x="1560" y="3001"/>
                  </a:lnTo>
                  <a:lnTo>
                    <a:pt x="1536" y="3180"/>
                  </a:lnTo>
                  <a:lnTo>
                    <a:pt x="1464" y="3359"/>
                  </a:lnTo>
                  <a:lnTo>
                    <a:pt x="1392" y="3449"/>
                  </a:lnTo>
                  <a:lnTo>
                    <a:pt x="1296" y="3538"/>
                  </a:lnTo>
                  <a:lnTo>
                    <a:pt x="1176" y="3583"/>
                  </a:lnTo>
                  <a:lnTo>
                    <a:pt x="1056" y="3628"/>
                  </a:lnTo>
                  <a:lnTo>
                    <a:pt x="912" y="3583"/>
                  </a:lnTo>
                  <a:lnTo>
                    <a:pt x="816" y="3538"/>
                  </a:lnTo>
                  <a:lnTo>
                    <a:pt x="720" y="3449"/>
                  </a:lnTo>
                  <a:lnTo>
                    <a:pt x="624" y="3359"/>
                  </a:lnTo>
                  <a:lnTo>
                    <a:pt x="576" y="3180"/>
                  </a:lnTo>
                  <a:lnTo>
                    <a:pt x="528" y="3001"/>
                  </a:lnTo>
                  <a:lnTo>
                    <a:pt x="504" y="2732"/>
                  </a:lnTo>
                  <a:lnTo>
                    <a:pt x="504" y="2463"/>
                  </a:lnTo>
                  <a:lnTo>
                    <a:pt x="504" y="2195"/>
                  </a:lnTo>
                  <a:lnTo>
                    <a:pt x="528" y="1971"/>
                  </a:lnTo>
                  <a:lnTo>
                    <a:pt x="576" y="1792"/>
                  </a:lnTo>
                  <a:lnTo>
                    <a:pt x="624" y="1613"/>
                  </a:lnTo>
                  <a:lnTo>
                    <a:pt x="720" y="1478"/>
                  </a:lnTo>
                  <a:lnTo>
                    <a:pt x="816" y="1389"/>
                  </a:lnTo>
                  <a:lnTo>
                    <a:pt x="912" y="1344"/>
                  </a:lnTo>
                  <a:close/>
                  <a:moveTo>
                    <a:pt x="1272" y="5598"/>
                  </a:moveTo>
                  <a:lnTo>
                    <a:pt x="1416" y="5643"/>
                  </a:lnTo>
                  <a:lnTo>
                    <a:pt x="1536" y="5732"/>
                  </a:lnTo>
                  <a:lnTo>
                    <a:pt x="1608" y="5732"/>
                  </a:lnTo>
                  <a:lnTo>
                    <a:pt x="1656" y="5822"/>
                  </a:lnTo>
                  <a:lnTo>
                    <a:pt x="1728" y="5911"/>
                  </a:lnTo>
                  <a:lnTo>
                    <a:pt x="1752" y="6001"/>
                  </a:lnTo>
                  <a:lnTo>
                    <a:pt x="1776" y="6046"/>
                  </a:lnTo>
                  <a:lnTo>
                    <a:pt x="1800" y="6225"/>
                  </a:lnTo>
                  <a:lnTo>
                    <a:pt x="1824" y="6404"/>
                  </a:lnTo>
                  <a:lnTo>
                    <a:pt x="1800" y="6628"/>
                  </a:lnTo>
                  <a:lnTo>
                    <a:pt x="1776" y="6762"/>
                  </a:lnTo>
                  <a:lnTo>
                    <a:pt x="1752" y="6852"/>
                  </a:lnTo>
                  <a:lnTo>
                    <a:pt x="1728" y="6941"/>
                  </a:lnTo>
                  <a:lnTo>
                    <a:pt x="1656" y="7031"/>
                  </a:lnTo>
                  <a:lnTo>
                    <a:pt x="1536" y="7120"/>
                  </a:lnTo>
                  <a:lnTo>
                    <a:pt x="1416" y="7210"/>
                  </a:lnTo>
                  <a:lnTo>
                    <a:pt x="1272" y="7255"/>
                  </a:lnTo>
                  <a:lnTo>
                    <a:pt x="936" y="7255"/>
                  </a:lnTo>
                  <a:lnTo>
                    <a:pt x="792" y="7210"/>
                  </a:lnTo>
                  <a:lnTo>
                    <a:pt x="672" y="7120"/>
                  </a:lnTo>
                  <a:lnTo>
                    <a:pt x="624" y="7075"/>
                  </a:lnTo>
                  <a:lnTo>
                    <a:pt x="576" y="7031"/>
                  </a:lnTo>
                  <a:lnTo>
                    <a:pt x="480" y="6941"/>
                  </a:lnTo>
                  <a:lnTo>
                    <a:pt x="456" y="6852"/>
                  </a:lnTo>
                  <a:lnTo>
                    <a:pt x="432" y="6807"/>
                  </a:lnTo>
                  <a:lnTo>
                    <a:pt x="408" y="6628"/>
                  </a:lnTo>
                  <a:lnTo>
                    <a:pt x="384" y="6449"/>
                  </a:lnTo>
                  <a:lnTo>
                    <a:pt x="408" y="6225"/>
                  </a:lnTo>
                  <a:lnTo>
                    <a:pt x="432" y="6046"/>
                  </a:lnTo>
                  <a:lnTo>
                    <a:pt x="456" y="6001"/>
                  </a:lnTo>
                  <a:lnTo>
                    <a:pt x="480" y="5911"/>
                  </a:lnTo>
                  <a:lnTo>
                    <a:pt x="576" y="5822"/>
                  </a:lnTo>
                  <a:lnTo>
                    <a:pt x="672" y="5732"/>
                  </a:lnTo>
                  <a:lnTo>
                    <a:pt x="792" y="5643"/>
                  </a:lnTo>
                  <a:lnTo>
                    <a:pt x="936" y="5598"/>
                  </a:lnTo>
                  <a:close/>
                  <a:moveTo>
                    <a:pt x="2136" y="1"/>
                  </a:moveTo>
                  <a:lnTo>
                    <a:pt x="1992" y="46"/>
                  </a:lnTo>
                  <a:lnTo>
                    <a:pt x="1872" y="135"/>
                  </a:lnTo>
                  <a:lnTo>
                    <a:pt x="1752" y="269"/>
                  </a:lnTo>
                  <a:lnTo>
                    <a:pt x="1704" y="314"/>
                  </a:lnTo>
                  <a:lnTo>
                    <a:pt x="1656" y="404"/>
                  </a:lnTo>
                  <a:lnTo>
                    <a:pt x="1584" y="628"/>
                  </a:lnTo>
                  <a:lnTo>
                    <a:pt x="1512" y="896"/>
                  </a:lnTo>
                  <a:lnTo>
                    <a:pt x="1392" y="807"/>
                  </a:lnTo>
                  <a:lnTo>
                    <a:pt x="1296" y="762"/>
                  </a:lnTo>
                  <a:lnTo>
                    <a:pt x="1176" y="717"/>
                  </a:lnTo>
                  <a:lnTo>
                    <a:pt x="840" y="717"/>
                  </a:lnTo>
                  <a:lnTo>
                    <a:pt x="744" y="762"/>
                  </a:lnTo>
                  <a:lnTo>
                    <a:pt x="648" y="852"/>
                  </a:lnTo>
                  <a:lnTo>
                    <a:pt x="480" y="986"/>
                  </a:lnTo>
                  <a:lnTo>
                    <a:pt x="408" y="1075"/>
                  </a:lnTo>
                  <a:lnTo>
                    <a:pt x="336" y="1210"/>
                  </a:lnTo>
                  <a:lnTo>
                    <a:pt x="288" y="1299"/>
                  </a:lnTo>
                  <a:lnTo>
                    <a:pt x="240" y="1434"/>
                  </a:lnTo>
                  <a:lnTo>
                    <a:pt x="192" y="1613"/>
                  </a:lnTo>
                  <a:lnTo>
                    <a:pt x="144" y="1747"/>
                  </a:lnTo>
                  <a:lnTo>
                    <a:pt x="120" y="1926"/>
                  </a:lnTo>
                  <a:lnTo>
                    <a:pt x="96" y="2105"/>
                  </a:lnTo>
                  <a:lnTo>
                    <a:pt x="72" y="2284"/>
                  </a:lnTo>
                  <a:lnTo>
                    <a:pt x="72" y="2463"/>
                  </a:lnTo>
                  <a:lnTo>
                    <a:pt x="72" y="2643"/>
                  </a:lnTo>
                  <a:lnTo>
                    <a:pt x="72" y="2822"/>
                  </a:lnTo>
                  <a:lnTo>
                    <a:pt x="120" y="3135"/>
                  </a:lnTo>
                  <a:lnTo>
                    <a:pt x="192" y="3449"/>
                  </a:lnTo>
                  <a:lnTo>
                    <a:pt x="264" y="3583"/>
                  </a:lnTo>
                  <a:lnTo>
                    <a:pt x="312" y="3717"/>
                  </a:lnTo>
                  <a:lnTo>
                    <a:pt x="264" y="3807"/>
                  </a:lnTo>
                  <a:lnTo>
                    <a:pt x="240" y="3896"/>
                  </a:lnTo>
                  <a:lnTo>
                    <a:pt x="192" y="4120"/>
                  </a:lnTo>
                  <a:lnTo>
                    <a:pt x="168" y="4344"/>
                  </a:lnTo>
                  <a:lnTo>
                    <a:pt x="144" y="4568"/>
                  </a:lnTo>
                  <a:lnTo>
                    <a:pt x="144" y="4747"/>
                  </a:lnTo>
                  <a:lnTo>
                    <a:pt x="192" y="4971"/>
                  </a:lnTo>
                  <a:lnTo>
                    <a:pt x="216" y="5150"/>
                  </a:lnTo>
                  <a:lnTo>
                    <a:pt x="288" y="5329"/>
                  </a:lnTo>
                  <a:lnTo>
                    <a:pt x="216" y="5419"/>
                  </a:lnTo>
                  <a:lnTo>
                    <a:pt x="168" y="5553"/>
                  </a:lnTo>
                  <a:lnTo>
                    <a:pt x="96" y="5687"/>
                  </a:lnTo>
                  <a:lnTo>
                    <a:pt x="72" y="5822"/>
                  </a:lnTo>
                  <a:lnTo>
                    <a:pt x="24" y="5956"/>
                  </a:lnTo>
                  <a:lnTo>
                    <a:pt x="0" y="6090"/>
                  </a:lnTo>
                  <a:lnTo>
                    <a:pt x="0" y="6269"/>
                  </a:lnTo>
                  <a:lnTo>
                    <a:pt x="0" y="6449"/>
                  </a:lnTo>
                  <a:lnTo>
                    <a:pt x="0" y="6628"/>
                  </a:lnTo>
                  <a:lnTo>
                    <a:pt x="24" y="6807"/>
                  </a:lnTo>
                  <a:lnTo>
                    <a:pt x="48" y="6941"/>
                  </a:lnTo>
                  <a:lnTo>
                    <a:pt x="72" y="7120"/>
                  </a:lnTo>
                  <a:lnTo>
                    <a:pt x="120" y="7255"/>
                  </a:lnTo>
                  <a:lnTo>
                    <a:pt x="192" y="7344"/>
                  </a:lnTo>
                  <a:lnTo>
                    <a:pt x="264" y="7478"/>
                  </a:lnTo>
                  <a:lnTo>
                    <a:pt x="336" y="7568"/>
                  </a:lnTo>
                  <a:lnTo>
                    <a:pt x="504" y="7702"/>
                  </a:lnTo>
                  <a:lnTo>
                    <a:pt x="576" y="7792"/>
                  </a:lnTo>
                  <a:lnTo>
                    <a:pt x="672" y="7837"/>
                  </a:lnTo>
                  <a:lnTo>
                    <a:pt x="888" y="7881"/>
                  </a:lnTo>
                  <a:lnTo>
                    <a:pt x="1344" y="7881"/>
                  </a:lnTo>
                  <a:lnTo>
                    <a:pt x="1536" y="7837"/>
                  </a:lnTo>
                  <a:lnTo>
                    <a:pt x="1632" y="7792"/>
                  </a:lnTo>
                  <a:lnTo>
                    <a:pt x="1728" y="7702"/>
                  </a:lnTo>
                  <a:lnTo>
                    <a:pt x="1872" y="7568"/>
                  </a:lnTo>
                  <a:lnTo>
                    <a:pt x="1944" y="7478"/>
                  </a:lnTo>
                  <a:lnTo>
                    <a:pt x="2016" y="7344"/>
                  </a:lnTo>
                  <a:lnTo>
                    <a:pt x="2088" y="7255"/>
                  </a:lnTo>
                  <a:lnTo>
                    <a:pt x="2136" y="7120"/>
                  </a:lnTo>
                  <a:lnTo>
                    <a:pt x="2184" y="6941"/>
                  </a:lnTo>
                  <a:lnTo>
                    <a:pt x="2208" y="6762"/>
                  </a:lnTo>
                  <a:lnTo>
                    <a:pt x="2208" y="6628"/>
                  </a:lnTo>
                  <a:lnTo>
                    <a:pt x="2232" y="6404"/>
                  </a:lnTo>
                  <a:lnTo>
                    <a:pt x="2208" y="6225"/>
                  </a:lnTo>
                  <a:lnTo>
                    <a:pt x="2208" y="6046"/>
                  </a:lnTo>
                  <a:lnTo>
                    <a:pt x="2184" y="5911"/>
                  </a:lnTo>
                  <a:lnTo>
                    <a:pt x="2136" y="5732"/>
                  </a:lnTo>
                  <a:lnTo>
                    <a:pt x="2088" y="5598"/>
                  </a:lnTo>
                  <a:lnTo>
                    <a:pt x="2016" y="5508"/>
                  </a:lnTo>
                  <a:lnTo>
                    <a:pt x="1944" y="5374"/>
                  </a:lnTo>
                  <a:lnTo>
                    <a:pt x="1872" y="5284"/>
                  </a:lnTo>
                  <a:lnTo>
                    <a:pt x="1728" y="5150"/>
                  </a:lnTo>
                  <a:lnTo>
                    <a:pt x="1632" y="5060"/>
                  </a:lnTo>
                  <a:lnTo>
                    <a:pt x="1536" y="5016"/>
                  </a:lnTo>
                  <a:lnTo>
                    <a:pt x="1344" y="4971"/>
                  </a:lnTo>
                  <a:lnTo>
                    <a:pt x="864" y="4971"/>
                  </a:lnTo>
                  <a:lnTo>
                    <a:pt x="648" y="5060"/>
                  </a:lnTo>
                  <a:lnTo>
                    <a:pt x="600" y="4926"/>
                  </a:lnTo>
                  <a:lnTo>
                    <a:pt x="552" y="4837"/>
                  </a:lnTo>
                  <a:lnTo>
                    <a:pt x="528" y="4702"/>
                  </a:lnTo>
                  <a:lnTo>
                    <a:pt x="528" y="4523"/>
                  </a:lnTo>
                  <a:lnTo>
                    <a:pt x="552" y="4299"/>
                  </a:lnTo>
                  <a:lnTo>
                    <a:pt x="600" y="4075"/>
                  </a:lnTo>
                  <a:lnTo>
                    <a:pt x="720" y="4165"/>
                  </a:lnTo>
                  <a:lnTo>
                    <a:pt x="816" y="4210"/>
                  </a:lnTo>
                  <a:lnTo>
                    <a:pt x="936" y="4255"/>
                  </a:lnTo>
                  <a:lnTo>
                    <a:pt x="1056" y="4255"/>
                  </a:lnTo>
                  <a:lnTo>
                    <a:pt x="1248" y="4210"/>
                  </a:lnTo>
                  <a:lnTo>
                    <a:pt x="1344" y="4165"/>
                  </a:lnTo>
                  <a:lnTo>
                    <a:pt x="1440" y="4120"/>
                  </a:lnTo>
                  <a:lnTo>
                    <a:pt x="1536" y="4075"/>
                  </a:lnTo>
                  <a:lnTo>
                    <a:pt x="1608" y="3986"/>
                  </a:lnTo>
                  <a:lnTo>
                    <a:pt x="1680" y="3896"/>
                  </a:lnTo>
                  <a:lnTo>
                    <a:pt x="1752" y="3762"/>
                  </a:lnTo>
                  <a:lnTo>
                    <a:pt x="1872" y="3493"/>
                  </a:lnTo>
                  <a:lnTo>
                    <a:pt x="1968" y="3180"/>
                  </a:lnTo>
                  <a:lnTo>
                    <a:pt x="1992" y="3046"/>
                  </a:lnTo>
                  <a:lnTo>
                    <a:pt x="2016" y="2866"/>
                  </a:lnTo>
                  <a:lnTo>
                    <a:pt x="2040" y="2687"/>
                  </a:lnTo>
                  <a:lnTo>
                    <a:pt x="2040" y="2463"/>
                  </a:lnTo>
                  <a:lnTo>
                    <a:pt x="2040" y="2284"/>
                  </a:lnTo>
                  <a:lnTo>
                    <a:pt x="2016" y="2105"/>
                  </a:lnTo>
                  <a:lnTo>
                    <a:pt x="1992" y="1926"/>
                  </a:lnTo>
                  <a:lnTo>
                    <a:pt x="1968" y="1747"/>
                  </a:lnTo>
                  <a:lnTo>
                    <a:pt x="1920" y="1613"/>
                  </a:lnTo>
                  <a:lnTo>
                    <a:pt x="1872" y="1434"/>
                  </a:lnTo>
                  <a:lnTo>
                    <a:pt x="1824" y="1299"/>
                  </a:lnTo>
                  <a:lnTo>
                    <a:pt x="1752" y="1210"/>
                  </a:lnTo>
                  <a:lnTo>
                    <a:pt x="1776" y="1031"/>
                  </a:lnTo>
                  <a:lnTo>
                    <a:pt x="1824" y="986"/>
                  </a:lnTo>
                  <a:lnTo>
                    <a:pt x="1872" y="896"/>
                  </a:lnTo>
                  <a:lnTo>
                    <a:pt x="1920" y="807"/>
                  </a:lnTo>
                  <a:lnTo>
                    <a:pt x="1992" y="762"/>
                  </a:lnTo>
                  <a:lnTo>
                    <a:pt x="2064" y="762"/>
                  </a:lnTo>
                  <a:lnTo>
                    <a:pt x="2136" y="717"/>
                  </a:lnTo>
                  <a:lnTo>
                    <a:pt x="213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4" name="Shape 824"/>
            <p:cNvSpPr/>
            <p:nvPr/>
          </p:nvSpPr>
          <p:spPr>
            <a:xfrm>
              <a:off x="555600" y="1918650"/>
              <a:ext cx="50400" cy="170175"/>
            </a:xfrm>
            <a:custGeom>
              <a:avLst/>
              <a:gdLst/>
              <a:ahLst/>
              <a:cxnLst/>
              <a:rect l="0" t="0" r="0" b="0"/>
              <a:pathLst>
                <a:path w="2016" h="6807" extrusionOk="0">
                  <a:moveTo>
                    <a:pt x="0" y="0"/>
                  </a:moveTo>
                  <a:lnTo>
                    <a:pt x="0" y="6806"/>
                  </a:lnTo>
                  <a:lnTo>
                    <a:pt x="2016" y="6806"/>
                  </a:lnTo>
                  <a:lnTo>
                    <a:pt x="2016" y="6135"/>
                  </a:lnTo>
                  <a:lnTo>
                    <a:pt x="456" y="6135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5" name="Shape 825"/>
            <p:cNvSpPr/>
            <p:nvPr/>
          </p:nvSpPr>
          <p:spPr>
            <a:xfrm>
              <a:off x="615600" y="1970125"/>
              <a:ext cx="48600" cy="120925"/>
            </a:xfrm>
            <a:custGeom>
              <a:avLst/>
              <a:gdLst/>
              <a:ahLst/>
              <a:cxnLst/>
              <a:rect l="0" t="0" r="0" b="0"/>
              <a:pathLst>
                <a:path w="1944" h="4837" extrusionOk="0">
                  <a:moveTo>
                    <a:pt x="1104" y="2598"/>
                  </a:moveTo>
                  <a:lnTo>
                    <a:pt x="1224" y="2643"/>
                  </a:lnTo>
                  <a:lnTo>
                    <a:pt x="1320" y="2688"/>
                  </a:lnTo>
                  <a:lnTo>
                    <a:pt x="1416" y="2732"/>
                  </a:lnTo>
                  <a:lnTo>
                    <a:pt x="1416" y="3717"/>
                  </a:lnTo>
                  <a:lnTo>
                    <a:pt x="1296" y="3941"/>
                  </a:lnTo>
                  <a:lnTo>
                    <a:pt x="1176" y="4076"/>
                  </a:lnTo>
                  <a:lnTo>
                    <a:pt x="1056" y="4165"/>
                  </a:lnTo>
                  <a:lnTo>
                    <a:pt x="816" y="4165"/>
                  </a:lnTo>
                  <a:lnTo>
                    <a:pt x="720" y="4120"/>
                  </a:lnTo>
                  <a:lnTo>
                    <a:pt x="624" y="4076"/>
                  </a:lnTo>
                  <a:lnTo>
                    <a:pt x="576" y="3986"/>
                  </a:lnTo>
                  <a:lnTo>
                    <a:pt x="528" y="3896"/>
                  </a:lnTo>
                  <a:lnTo>
                    <a:pt x="504" y="3852"/>
                  </a:lnTo>
                  <a:lnTo>
                    <a:pt x="480" y="3762"/>
                  </a:lnTo>
                  <a:lnTo>
                    <a:pt x="456" y="3628"/>
                  </a:lnTo>
                  <a:lnTo>
                    <a:pt x="456" y="3449"/>
                  </a:lnTo>
                  <a:lnTo>
                    <a:pt x="456" y="3270"/>
                  </a:lnTo>
                  <a:lnTo>
                    <a:pt x="480" y="3091"/>
                  </a:lnTo>
                  <a:lnTo>
                    <a:pt x="528" y="2911"/>
                  </a:lnTo>
                  <a:lnTo>
                    <a:pt x="552" y="2867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43"/>
                  </a:lnTo>
                  <a:lnTo>
                    <a:pt x="864" y="2598"/>
                  </a:lnTo>
                  <a:close/>
                  <a:moveTo>
                    <a:pt x="840" y="1"/>
                  </a:moveTo>
                  <a:lnTo>
                    <a:pt x="648" y="91"/>
                  </a:lnTo>
                  <a:lnTo>
                    <a:pt x="456" y="180"/>
                  </a:lnTo>
                  <a:lnTo>
                    <a:pt x="384" y="270"/>
                  </a:lnTo>
                  <a:lnTo>
                    <a:pt x="288" y="314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984" y="673"/>
                  </a:lnTo>
                  <a:lnTo>
                    <a:pt x="1080" y="673"/>
                  </a:lnTo>
                  <a:lnTo>
                    <a:pt x="1176" y="717"/>
                  </a:lnTo>
                  <a:lnTo>
                    <a:pt x="1248" y="807"/>
                  </a:lnTo>
                  <a:lnTo>
                    <a:pt x="1320" y="896"/>
                  </a:lnTo>
                  <a:lnTo>
                    <a:pt x="1368" y="1031"/>
                  </a:lnTo>
                  <a:lnTo>
                    <a:pt x="1392" y="1165"/>
                  </a:lnTo>
                  <a:lnTo>
                    <a:pt x="1416" y="1344"/>
                  </a:lnTo>
                  <a:lnTo>
                    <a:pt x="1416" y="1523"/>
                  </a:lnTo>
                  <a:lnTo>
                    <a:pt x="1416" y="2061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1056" y="1926"/>
                  </a:lnTo>
                  <a:lnTo>
                    <a:pt x="912" y="1926"/>
                  </a:lnTo>
                  <a:lnTo>
                    <a:pt x="744" y="1971"/>
                  </a:lnTo>
                  <a:lnTo>
                    <a:pt x="576" y="2016"/>
                  </a:lnTo>
                  <a:lnTo>
                    <a:pt x="504" y="2061"/>
                  </a:lnTo>
                  <a:lnTo>
                    <a:pt x="432" y="2150"/>
                  </a:lnTo>
                  <a:lnTo>
                    <a:pt x="360" y="2195"/>
                  </a:lnTo>
                  <a:lnTo>
                    <a:pt x="288" y="2285"/>
                  </a:lnTo>
                  <a:lnTo>
                    <a:pt x="216" y="2419"/>
                  </a:lnTo>
                  <a:lnTo>
                    <a:pt x="168" y="2508"/>
                  </a:lnTo>
                  <a:lnTo>
                    <a:pt x="96" y="2643"/>
                  </a:lnTo>
                  <a:lnTo>
                    <a:pt x="72" y="2777"/>
                  </a:lnTo>
                  <a:lnTo>
                    <a:pt x="24" y="2911"/>
                  </a:lnTo>
                  <a:lnTo>
                    <a:pt x="24" y="3091"/>
                  </a:lnTo>
                  <a:lnTo>
                    <a:pt x="0" y="3225"/>
                  </a:lnTo>
                  <a:lnTo>
                    <a:pt x="0" y="3404"/>
                  </a:lnTo>
                  <a:lnTo>
                    <a:pt x="0" y="3583"/>
                  </a:lnTo>
                  <a:lnTo>
                    <a:pt x="0" y="3762"/>
                  </a:lnTo>
                  <a:lnTo>
                    <a:pt x="48" y="4031"/>
                  </a:lnTo>
                  <a:lnTo>
                    <a:pt x="144" y="4299"/>
                  </a:lnTo>
                  <a:lnTo>
                    <a:pt x="192" y="4389"/>
                  </a:lnTo>
                  <a:lnTo>
                    <a:pt x="240" y="4479"/>
                  </a:lnTo>
                  <a:lnTo>
                    <a:pt x="360" y="4658"/>
                  </a:lnTo>
                  <a:lnTo>
                    <a:pt x="504" y="4747"/>
                  </a:lnTo>
                  <a:lnTo>
                    <a:pt x="576" y="4792"/>
                  </a:lnTo>
                  <a:lnTo>
                    <a:pt x="672" y="4837"/>
                  </a:lnTo>
                  <a:lnTo>
                    <a:pt x="1008" y="4837"/>
                  </a:lnTo>
                  <a:lnTo>
                    <a:pt x="1104" y="4792"/>
                  </a:lnTo>
                  <a:lnTo>
                    <a:pt x="1176" y="4747"/>
                  </a:lnTo>
                  <a:lnTo>
                    <a:pt x="1296" y="4658"/>
                  </a:lnTo>
                  <a:lnTo>
                    <a:pt x="1368" y="4568"/>
                  </a:lnTo>
                  <a:lnTo>
                    <a:pt x="1416" y="4479"/>
                  </a:lnTo>
                  <a:lnTo>
                    <a:pt x="1440" y="4568"/>
                  </a:lnTo>
                  <a:lnTo>
                    <a:pt x="1440" y="4613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17"/>
                  </a:lnTo>
                  <a:lnTo>
                    <a:pt x="1848" y="1568"/>
                  </a:lnTo>
                  <a:lnTo>
                    <a:pt x="1848" y="1210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494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91"/>
                  </a:lnTo>
                  <a:lnTo>
                    <a:pt x="1296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680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64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36" y="2374"/>
                  </a:lnTo>
                  <a:lnTo>
                    <a:pt x="1512" y="2867"/>
                  </a:lnTo>
                  <a:lnTo>
                    <a:pt x="1488" y="3225"/>
                  </a:lnTo>
                  <a:lnTo>
                    <a:pt x="1440" y="3538"/>
                  </a:lnTo>
                  <a:lnTo>
                    <a:pt x="1368" y="3807"/>
                  </a:lnTo>
                  <a:lnTo>
                    <a:pt x="1344" y="3852"/>
                  </a:lnTo>
                  <a:lnTo>
                    <a:pt x="1296" y="3941"/>
                  </a:lnTo>
                  <a:lnTo>
                    <a:pt x="1200" y="4031"/>
                  </a:lnTo>
                  <a:lnTo>
                    <a:pt x="1152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600" y="3941"/>
                  </a:lnTo>
                  <a:lnTo>
                    <a:pt x="528" y="3896"/>
                  </a:lnTo>
                  <a:lnTo>
                    <a:pt x="456" y="3717"/>
                  </a:lnTo>
                  <a:lnTo>
                    <a:pt x="456" y="1255"/>
                  </a:lnTo>
                  <a:lnTo>
                    <a:pt x="504" y="1120"/>
                  </a:lnTo>
                  <a:lnTo>
                    <a:pt x="552" y="986"/>
                  </a:lnTo>
                  <a:lnTo>
                    <a:pt x="624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40" y="717"/>
                  </a:lnTo>
                  <a:close/>
                  <a:moveTo>
                    <a:pt x="888" y="1"/>
                  </a:moveTo>
                  <a:lnTo>
                    <a:pt x="720" y="91"/>
                  </a:lnTo>
                  <a:lnTo>
                    <a:pt x="576" y="225"/>
                  </a:lnTo>
                  <a:lnTo>
                    <a:pt x="504" y="314"/>
                  </a:lnTo>
                  <a:lnTo>
                    <a:pt x="456" y="404"/>
                  </a:lnTo>
                  <a:lnTo>
                    <a:pt x="456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56" y="6986"/>
                  </a:lnTo>
                  <a:lnTo>
                    <a:pt x="456" y="4523"/>
                  </a:lnTo>
                  <a:lnTo>
                    <a:pt x="576" y="4658"/>
                  </a:lnTo>
                  <a:lnTo>
                    <a:pt x="720" y="4747"/>
                  </a:lnTo>
                  <a:lnTo>
                    <a:pt x="864" y="4792"/>
                  </a:lnTo>
                  <a:lnTo>
                    <a:pt x="1056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416" y="4702"/>
                  </a:lnTo>
                  <a:lnTo>
                    <a:pt x="1488" y="4613"/>
                  </a:lnTo>
                  <a:lnTo>
                    <a:pt x="1560" y="4523"/>
                  </a:lnTo>
                  <a:lnTo>
                    <a:pt x="1632" y="4389"/>
                  </a:lnTo>
                  <a:lnTo>
                    <a:pt x="1704" y="4299"/>
                  </a:lnTo>
                  <a:lnTo>
                    <a:pt x="1776" y="4120"/>
                  </a:lnTo>
                  <a:lnTo>
                    <a:pt x="1824" y="3941"/>
                  </a:lnTo>
                  <a:lnTo>
                    <a:pt x="1872" y="3717"/>
                  </a:lnTo>
                  <a:lnTo>
                    <a:pt x="1920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92" y="2688"/>
                  </a:lnTo>
                  <a:lnTo>
                    <a:pt x="1992" y="2374"/>
                  </a:lnTo>
                  <a:lnTo>
                    <a:pt x="1992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920" y="1299"/>
                  </a:lnTo>
                  <a:lnTo>
                    <a:pt x="1872" y="1076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494"/>
                  </a:lnTo>
                  <a:lnTo>
                    <a:pt x="1536" y="270"/>
                  </a:lnTo>
                  <a:lnTo>
                    <a:pt x="1464" y="180"/>
                  </a:lnTo>
                  <a:lnTo>
                    <a:pt x="1392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7" name="Shape 827"/>
            <p:cNvSpPr/>
            <p:nvPr/>
          </p:nvSpPr>
          <p:spPr>
            <a:xfrm>
              <a:off x="746400" y="1970125"/>
              <a:ext cx="49800" cy="174675"/>
            </a:xfrm>
            <a:custGeom>
              <a:avLst/>
              <a:gdLst/>
              <a:ahLst/>
              <a:cxnLst/>
              <a:rect l="0" t="0" r="0" b="0"/>
              <a:pathLst>
                <a:path w="1992" h="6987" extrusionOk="0">
                  <a:moveTo>
                    <a:pt x="1128" y="717"/>
                  </a:moveTo>
                  <a:lnTo>
                    <a:pt x="1224" y="807"/>
                  </a:lnTo>
                  <a:lnTo>
                    <a:pt x="1272" y="852"/>
                  </a:lnTo>
                  <a:lnTo>
                    <a:pt x="1320" y="941"/>
                  </a:lnTo>
                  <a:lnTo>
                    <a:pt x="1392" y="1120"/>
                  </a:lnTo>
                  <a:lnTo>
                    <a:pt x="1440" y="1344"/>
                  </a:lnTo>
                  <a:lnTo>
                    <a:pt x="1488" y="1658"/>
                  </a:lnTo>
                  <a:lnTo>
                    <a:pt x="1512" y="1971"/>
                  </a:lnTo>
                  <a:lnTo>
                    <a:pt x="1512" y="2374"/>
                  </a:lnTo>
                  <a:lnTo>
                    <a:pt x="1512" y="2867"/>
                  </a:lnTo>
                  <a:lnTo>
                    <a:pt x="1464" y="3225"/>
                  </a:lnTo>
                  <a:lnTo>
                    <a:pt x="1416" y="3538"/>
                  </a:lnTo>
                  <a:lnTo>
                    <a:pt x="1344" y="3807"/>
                  </a:lnTo>
                  <a:lnTo>
                    <a:pt x="1320" y="3852"/>
                  </a:lnTo>
                  <a:lnTo>
                    <a:pt x="1272" y="3941"/>
                  </a:lnTo>
                  <a:lnTo>
                    <a:pt x="1176" y="4031"/>
                  </a:lnTo>
                  <a:lnTo>
                    <a:pt x="1128" y="4076"/>
                  </a:lnTo>
                  <a:lnTo>
                    <a:pt x="1080" y="4120"/>
                  </a:lnTo>
                  <a:lnTo>
                    <a:pt x="792" y="4120"/>
                  </a:lnTo>
                  <a:lnTo>
                    <a:pt x="720" y="4076"/>
                  </a:lnTo>
                  <a:lnTo>
                    <a:pt x="648" y="4031"/>
                  </a:lnTo>
                  <a:lnTo>
                    <a:pt x="576" y="3941"/>
                  </a:lnTo>
                  <a:lnTo>
                    <a:pt x="528" y="3896"/>
                  </a:lnTo>
                  <a:lnTo>
                    <a:pt x="432" y="3717"/>
                  </a:lnTo>
                  <a:lnTo>
                    <a:pt x="432" y="1255"/>
                  </a:lnTo>
                  <a:lnTo>
                    <a:pt x="480" y="1120"/>
                  </a:lnTo>
                  <a:lnTo>
                    <a:pt x="528" y="986"/>
                  </a:lnTo>
                  <a:lnTo>
                    <a:pt x="600" y="896"/>
                  </a:lnTo>
                  <a:lnTo>
                    <a:pt x="672" y="852"/>
                  </a:lnTo>
                  <a:lnTo>
                    <a:pt x="744" y="762"/>
                  </a:lnTo>
                  <a:lnTo>
                    <a:pt x="816" y="717"/>
                  </a:lnTo>
                  <a:close/>
                  <a:moveTo>
                    <a:pt x="864" y="1"/>
                  </a:moveTo>
                  <a:lnTo>
                    <a:pt x="696" y="91"/>
                  </a:lnTo>
                  <a:lnTo>
                    <a:pt x="552" y="225"/>
                  </a:lnTo>
                  <a:lnTo>
                    <a:pt x="504" y="314"/>
                  </a:lnTo>
                  <a:lnTo>
                    <a:pt x="432" y="404"/>
                  </a:lnTo>
                  <a:lnTo>
                    <a:pt x="432" y="46"/>
                  </a:lnTo>
                  <a:lnTo>
                    <a:pt x="0" y="46"/>
                  </a:lnTo>
                  <a:lnTo>
                    <a:pt x="0" y="6986"/>
                  </a:lnTo>
                  <a:lnTo>
                    <a:pt x="432" y="6986"/>
                  </a:lnTo>
                  <a:lnTo>
                    <a:pt x="432" y="4523"/>
                  </a:lnTo>
                  <a:lnTo>
                    <a:pt x="552" y="4658"/>
                  </a:lnTo>
                  <a:lnTo>
                    <a:pt x="696" y="4747"/>
                  </a:lnTo>
                  <a:lnTo>
                    <a:pt x="864" y="4792"/>
                  </a:lnTo>
                  <a:lnTo>
                    <a:pt x="1032" y="4837"/>
                  </a:lnTo>
                  <a:lnTo>
                    <a:pt x="1224" y="4792"/>
                  </a:lnTo>
                  <a:lnTo>
                    <a:pt x="1320" y="4747"/>
                  </a:lnTo>
                  <a:lnTo>
                    <a:pt x="1392" y="4702"/>
                  </a:lnTo>
                  <a:lnTo>
                    <a:pt x="1464" y="4613"/>
                  </a:lnTo>
                  <a:lnTo>
                    <a:pt x="1536" y="4523"/>
                  </a:lnTo>
                  <a:lnTo>
                    <a:pt x="1608" y="4389"/>
                  </a:lnTo>
                  <a:lnTo>
                    <a:pt x="1680" y="4299"/>
                  </a:lnTo>
                  <a:lnTo>
                    <a:pt x="1752" y="4120"/>
                  </a:lnTo>
                  <a:lnTo>
                    <a:pt x="1800" y="3941"/>
                  </a:lnTo>
                  <a:lnTo>
                    <a:pt x="1872" y="3717"/>
                  </a:lnTo>
                  <a:lnTo>
                    <a:pt x="1896" y="3494"/>
                  </a:lnTo>
                  <a:lnTo>
                    <a:pt x="1944" y="3225"/>
                  </a:lnTo>
                  <a:lnTo>
                    <a:pt x="1968" y="2956"/>
                  </a:lnTo>
                  <a:lnTo>
                    <a:pt x="1968" y="2688"/>
                  </a:lnTo>
                  <a:lnTo>
                    <a:pt x="1992" y="2374"/>
                  </a:lnTo>
                  <a:lnTo>
                    <a:pt x="1968" y="2061"/>
                  </a:lnTo>
                  <a:lnTo>
                    <a:pt x="1968" y="1792"/>
                  </a:lnTo>
                  <a:lnTo>
                    <a:pt x="1944" y="1523"/>
                  </a:lnTo>
                  <a:lnTo>
                    <a:pt x="1896" y="1299"/>
                  </a:lnTo>
                  <a:lnTo>
                    <a:pt x="1848" y="1076"/>
                  </a:lnTo>
                  <a:lnTo>
                    <a:pt x="1800" y="852"/>
                  </a:lnTo>
                  <a:lnTo>
                    <a:pt x="1728" y="673"/>
                  </a:lnTo>
                  <a:lnTo>
                    <a:pt x="1656" y="494"/>
                  </a:lnTo>
                  <a:lnTo>
                    <a:pt x="1512" y="270"/>
                  </a:lnTo>
                  <a:lnTo>
                    <a:pt x="1440" y="180"/>
                  </a:lnTo>
                  <a:lnTo>
                    <a:pt x="1368" y="135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8" name="Shape 828"/>
            <p:cNvSpPr/>
            <p:nvPr/>
          </p:nvSpPr>
          <p:spPr>
            <a:xfrm>
              <a:off x="8106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52" y="717"/>
                  </a:lnTo>
                  <a:lnTo>
                    <a:pt x="1248" y="762"/>
                  </a:lnTo>
                  <a:lnTo>
                    <a:pt x="1296" y="807"/>
                  </a:lnTo>
                  <a:lnTo>
                    <a:pt x="1320" y="852"/>
                  </a:lnTo>
                  <a:lnTo>
                    <a:pt x="1392" y="986"/>
                  </a:lnTo>
                  <a:lnTo>
                    <a:pt x="1440" y="1165"/>
                  </a:lnTo>
                  <a:lnTo>
                    <a:pt x="1488" y="1434"/>
                  </a:lnTo>
                  <a:lnTo>
                    <a:pt x="1512" y="1702"/>
                  </a:lnTo>
                  <a:lnTo>
                    <a:pt x="1512" y="2016"/>
                  </a:lnTo>
                  <a:lnTo>
                    <a:pt x="480" y="2016"/>
                  </a:lnTo>
                  <a:lnTo>
                    <a:pt x="504" y="1702"/>
                  </a:lnTo>
                  <a:lnTo>
                    <a:pt x="528" y="1434"/>
                  </a:lnTo>
                  <a:lnTo>
                    <a:pt x="600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40" y="1"/>
                  </a:moveTo>
                  <a:lnTo>
                    <a:pt x="720" y="46"/>
                  </a:lnTo>
                  <a:lnTo>
                    <a:pt x="648" y="135"/>
                  </a:lnTo>
                  <a:lnTo>
                    <a:pt x="552" y="225"/>
                  </a:lnTo>
                  <a:lnTo>
                    <a:pt x="480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92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96" y="3538"/>
                  </a:lnTo>
                  <a:lnTo>
                    <a:pt x="144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32" y="4434"/>
                  </a:lnTo>
                  <a:lnTo>
                    <a:pt x="504" y="4523"/>
                  </a:lnTo>
                  <a:lnTo>
                    <a:pt x="600" y="4658"/>
                  </a:lnTo>
                  <a:lnTo>
                    <a:pt x="696" y="4702"/>
                  </a:lnTo>
                  <a:lnTo>
                    <a:pt x="792" y="4792"/>
                  </a:lnTo>
                  <a:lnTo>
                    <a:pt x="888" y="4837"/>
                  </a:lnTo>
                  <a:lnTo>
                    <a:pt x="1248" y="4837"/>
                  </a:lnTo>
                  <a:lnTo>
                    <a:pt x="1344" y="4792"/>
                  </a:lnTo>
                  <a:lnTo>
                    <a:pt x="1464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44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40" y="4031"/>
                  </a:lnTo>
                  <a:lnTo>
                    <a:pt x="1368" y="4076"/>
                  </a:lnTo>
                  <a:lnTo>
                    <a:pt x="1296" y="4120"/>
                  </a:lnTo>
                  <a:lnTo>
                    <a:pt x="1128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816" y="3986"/>
                  </a:lnTo>
                  <a:lnTo>
                    <a:pt x="768" y="3941"/>
                  </a:lnTo>
                  <a:lnTo>
                    <a:pt x="672" y="3762"/>
                  </a:lnTo>
                  <a:lnTo>
                    <a:pt x="576" y="3538"/>
                  </a:lnTo>
                  <a:lnTo>
                    <a:pt x="528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80" y="2777"/>
                  </a:lnTo>
                  <a:lnTo>
                    <a:pt x="480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44" y="1479"/>
                  </a:lnTo>
                  <a:lnTo>
                    <a:pt x="1896" y="1255"/>
                  </a:lnTo>
                  <a:lnTo>
                    <a:pt x="1872" y="1031"/>
                  </a:lnTo>
                  <a:lnTo>
                    <a:pt x="1824" y="852"/>
                  </a:lnTo>
                  <a:lnTo>
                    <a:pt x="1776" y="673"/>
                  </a:lnTo>
                  <a:lnTo>
                    <a:pt x="1704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416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874200" y="1970125"/>
              <a:ext cx="49200" cy="120925"/>
            </a:xfrm>
            <a:custGeom>
              <a:avLst/>
              <a:gdLst/>
              <a:ahLst/>
              <a:cxnLst/>
              <a:rect l="0" t="0" r="0" b="0"/>
              <a:pathLst>
                <a:path w="1968" h="4837" extrusionOk="0">
                  <a:moveTo>
                    <a:pt x="1032" y="673"/>
                  </a:moveTo>
                  <a:lnTo>
                    <a:pt x="1128" y="717"/>
                  </a:lnTo>
                  <a:lnTo>
                    <a:pt x="1224" y="762"/>
                  </a:lnTo>
                  <a:lnTo>
                    <a:pt x="1272" y="807"/>
                  </a:lnTo>
                  <a:lnTo>
                    <a:pt x="1320" y="852"/>
                  </a:lnTo>
                  <a:lnTo>
                    <a:pt x="1368" y="986"/>
                  </a:lnTo>
                  <a:lnTo>
                    <a:pt x="1416" y="1165"/>
                  </a:lnTo>
                  <a:lnTo>
                    <a:pt x="1464" y="1434"/>
                  </a:lnTo>
                  <a:lnTo>
                    <a:pt x="1488" y="1702"/>
                  </a:lnTo>
                  <a:lnTo>
                    <a:pt x="1512" y="2016"/>
                  </a:lnTo>
                  <a:lnTo>
                    <a:pt x="456" y="2016"/>
                  </a:lnTo>
                  <a:lnTo>
                    <a:pt x="480" y="1702"/>
                  </a:lnTo>
                  <a:lnTo>
                    <a:pt x="528" y="1434"/>
                  </a:lnTo>
                  <a:lnTo>
                    <a:pt x="576" y="1210"/>
                  </a:lnTo>
                  <a:lnTo>
                    <a:pt x="648" y="986"/>
                  </a:lnTo>
                  <a:lnTo>
                    <a:pt x="720" y="852"/>
                  </a:lnTo>
                  <a:lnTo>
                    <a:pt x="816" y="762"/>
                  </a:lnTo>
                  <a:lnTo>
                    <a:pt x="912" y="717"/>
                  </a:lnTo>
                  <a:lnTo>
                    <a:pt x="1032" y="673"/>
                  </a:lnTo>
                  <a:close/>
                  <a:moveTo>
                    <a:pt x="816" y="1"/>
                  </a:moveTo>
                  <a:lnTo>
                    <a:pt x="720" y="46"/>
                  </a:lnTo>
                  <a:lnTo>
                    <a:pt x="624" y="135"/>
                  </a:lnTo>
                  <a:lnTo>
                    <a:pt x="528" y="225"/>
                  </a:lnTo>
                  <a:lnTo>
                    <a:pt x="456" y="314"/>
                  </a:lnTo>
                  <a:lnTo>
                    <a:pt x="384" y="449"/>
                  </a:lnTo>
                  <a:lnTo>
                    <a:pt x="312" y="583"/>
                  </a:lnTo>
                  <a:lnTo>
                    <a:pt x="240" y="717"/>
                  </a:lnTo>
                  <a:lnTo>
                    <a:pt x="168" y="941"/>
                  </a:lnTo>
                  <a:lnTo>
                    <a:pt x="120" y="1120"/>
                  </a:lnTo>
                  <a:lnTo>
                    <a:pt x="72" y="1389"/>
                  </a:lnTo>
                  <a:lnTo>
                    <a:pt x="48" y="1613"/>
                  </a:lnTo>
                  <a:lnTo>
                    <a:pt x="24" y="1882"/>
                  </a:lnTo>
                  <a:lnTo>
                    <a:pt x="0" y="2150"/>
                  </a:lnTo>
                  <a:lnTo>
                    <a:pt x="0" y="2464"/>
                  </a:lnTo>
                  <a:lnTo>
                    <a:pt x="0" y="2732"/>
                  </a:lnTo>
                  <a:lnTo>
                    <a:pt x="24" y="3001"/>
                  </a:lnTo>
                  <a:lnTo>
                    <a:pt x="48" y="3270"/>
                  </a:lnTo>
                  <a:lnTo>
                    <a:pt x="72" y="3538"/>
                  </a:lnTo>
                  <a:lnTo>
                    <a:pt x="120" y="3762"/>
                  </a:lnTo>
                  <a:lnTo>
                    <a:pt x="192" y="3941"/>
                  </a:lnTo>
                  <a:lnTo>
                    <a:pt x="264" y="4120"/>
                  </a:lnTo>
                  <a:lnTo>
                    <a:pt x="336" y="4299"/>
                  </a:lnTo>
                  <a:lnTo>
                    <a:pt x="408" y="4434"/>
                  </a:lnTo>
                  <a:lnTo>
                    <a:pt x="504" y="4523"/>
                  </a:lnTo>
                  <a:lnTo>
                    <a:pt x="576" y="4658"/>
                  </a:lnTo>
                  <a:lnTo>
                    <a:pt x="672" y="4702"/>
                  </a:lnTo>
                  <a:lnTo>
                    <a:pt x="768" y="4792"/>
                  </a:lnTo>
                  <a:lnTo>
                    <a:pt x="888" y="4837"/>
                  </a:lnTo>
                  <a:lnTo>
                    <a:pt x="1224" y="4837"/>
                  </a:lnTo>
                  <a:lnTo>
                    <a:pt x="1344" y="4792"/>
                  </a:lnTo>
                  <a:lnTo>
                    <a:pt x="1440" y="4747"/>
                  </a:lnTo>
                  <a:lnTo>
                    <a:pt x="1560" y="4658"/>
                  </a:lnTo>
                  <a:lnTo>
                    <a:pt x="1656" y="4523"/>
                  </a:lnTo>
                  <a:lnTo>
                    <a:pt x="1752" y="4434"/>
                  </a:lnTo>
                  <a:lnTo>
                    <a:pt x="1848" y="4255"/>
                  </a:lnTo>
                  <a:lnTo>
                    <a:pt x="1920" y="4120"/>
                  </a:lnTo>
                  <a:lnTo>
                    <a:pt x="1680" y="3628"/>
                  </a:lnTo>
                  <a:lnTo>
                    <a:pt x="1560" y="3852"/>
                  </a:lnTo>
                  <a:lnTo>
                    <a:pt x="1416" y="4031"/>
                  </a:lnTo>
                  <a:lnTo>
                    <a:pt x="1344" y="4076"/>
                  </a:lnTo>
                  <a:lnTo>
                    <a:pt x="1272" y="4120"/>
                  </a:lnTo>
                  <a:lnTo>
                    <a:pt x="1104" y="4165"/>
                  </a:lnTo>
                  <a:lnTo>
                    <a:pt x="984" y="4120"/>
                  </a:lnTo>
                  <a:lnTo>
                    <a:pt x="912" y="4076"/>
                  </a:lnTo>
                  <a:lnTo>
                    <a:pt x="864" y="4076"/>
                  </a:lnTo>
                  <a:lnTo>
                    <a:pt x="792" y="3986"/>
                  </a:lnTo>
                  <a:lnTo>
                    <a:pt x="744" y="3941"/>
                  </a:lnTo>
                  <a:lnTo>
                    <a:pt x="648" y="3762"/>
                  </a:lnTo>
                  <a:lnTo>
                    <a:pt x="576" y="3538"/>
                  </a:lnTo>
                  <a:lnTo>
                    <a:pt x="504" y="3270"/>
                  </a:lnTo>
                  <a:lnTo>
                    <a:pt x="504" y="3135"/>
                  </a:lnTo>
                  <a:lnTo>
                    <a:pt x="480" y="2956"/>
                  </a:lnTo>
                  <a:lnTo>
                    <a:pt x="456" y="2777"/>
                  </a:lnTo>
                  <a:lnTo>
                    <a:pt x="456" y="2598"/>
                  </a:lnTo>
                  <a:lnTo>
                    <a:pt x="1968" y="2598"/>
                  </a:lnTo>
                  <a:lnTo>
                    <a:pt x="1968" y="2195"/>
                  </a:lnTo>
                  <a:lnTo>
                    <a:pt x="1968" y="1926"/>
                  </a:lnTo>
                  <a:lnTo>
                    <a:pt x="1944" y="1702"/>
                  </a:lnTo>
                  <a:lnTo>
                    <a:pt x="1920" y="1479"/>
                  </a:lnTo>
                  <a:lnTo>
                    <a:pt x="1896" y="1255"/>
                  </a:lnTo>
                  <a:lnTo>
                    <a:pt x="1848" y="1031"/>
                  </a:lnTo>
                  <a:lnTo>
                    <a:pt x="1800" y="852"/>
                  </a:lnTo>
                  <a:lnTo>
                    <a:pt x="1752" y="673"/>
                  </a:lnTo>
                  <a:lnTo>
                    <a:pt x="1680" y="538"/>
                  </a:lnTo>
                  <a:lnTo>
                    <a:pt x="1632" y="404"/>
                  </a:lnTo>
                  <a:lnTo>
                    <a:pt x="1560" y="270"/>
                  </a:lnTo>
                  <a:lnTo>
                    <a:pt x="1488" y="180"/>
                  </a:lnTo>
                  <a:lnTo>
                    <a:pt x="1392" y="135"/>
                  </a:lnTo>
                  <a:lnTo>
                    <a:pt x="1320" y="46"/>
                  </a:lnTo>
                  <a:lnTo>
                    <a:pt x="12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0" name="Shape 830"/>
            <p:cNvSpPr/>
            <p:nvPr/>
          </p:nvSpPr>
          <p:spPr>
            <a:xfrm>
              <a:off x="937800" y="1970125"/>
              <a:ext cx="49200" cy="119825"/>
            </a:xfrm>
            <a:custGeom>
              <a:avLst/>
              <a:gdLst/>
              <a:ahLst/>
              <a:cxnLst/>
              <a:rect l="0" t="0" r="0" b="0"/>
              <a:pathLst>
                <a:path w="1968" h="4793" extrusionOk="0">
                  <a:moveTo>
                    <a:pt x="936" y="1"/>
                  </a:moveTo>
                  <a:lnTo>
                    <a:pt x="864" y="46"/>
                  </a:lnTo>
                  <a:lnTo>
                    <a:pt x="768" y="135"/>
                  </a:lnTo>
                  <a:lnTo>
                    <a:pt x="600" y="270"/>
                  </a:lnTo>
                  <a:lnTo>
                    <a:pt x="528" y="359"/>
                  </a:lnTo>
                  <a:lnTo>
                    <a:pt x="456" y="494"/>
                  </a:lnTo>
                  <a:lnTo>
                    <a:pt x="456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56" y="4792"/>
                  </a:lnTo>
                  <a:lnTo>
                    <a:pt x="456" y="1299"/>
                  </a:lnTo>
                  <a:lnTo>
                    <a:pt x="600" y="1031"/>
                  </a:lnTo>
                  <a:lnTo>
                    <a:pt x="672" y="941"/>
                  </a:lnTo>
                  <a:lnTo>
                    <a:pt x="768" y="852"/>
                  </a:lnTo>
                  <a:lnTo>
                    <a:pt x="840" y="807"/>
                  </a:lnTo>
                  <a:lnTo>
                    <a:pt x="936" y="762"/>
                  </a:lnTo>
                  <a:lnTo>
                    <a:pt x="1104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52"/>
                  </a:lnTo>
                  <a:lnTo>
                    <a:pt x="1440" y="986"/>
                  </a:lnTo>
                  <a:lnTo>
                    <a:pt x="1488" y="1120"/>
                  </a:lnTo>
                  <a:lnTo>
                    <a:pt x="1512" y="1299"/>
                  </a:lnTo>
                  <a:lnTo>
                    <a:pt x="1512" y="1523"/>
                  </a:lnTo>
                  <a:lnTo>
                    <a:pt x="1536" y="1747"/>
                  </a:lnTo>
                  <a:lnTo>
                    <a:pt x="1536" y="4792"/>
                  </a:lnTo>
                  <a:lnTo>
                    <a:pt x="1968" y="4792"/>
                  </a:lnTo>
                  <a:lnTo>
                    <a:pt x="1968" y="1747"/>
                  </a:lnTo>
                  <a:lnTo>
                    <a:pt x="1968" y="1523"/>
                  </a:lnTo>
                  <a:lnTo>
                    <a:pt x="1944" y="1299"/>
                  </a:lnTo>
                  <a:lnTo>
                    <a:pt x="1920" y="1076"/>
                  </a:lnTo>
                  <a:lnTo>
                    <a:pt x="1896" y="896"/>
                  </a:lnTo>
                  <a:lnTo>
                    <a:pt x="1872" y="717"/>
                  </a:lnTo>
                  <a:lnTo>
                    <a:pt x="1824" y="538"/>
                  </a:lnTo>
                  <a:lnTo>
                    <a:pt x="1776" y="404"/>
                  </a:lnTo>
                  <a:lnTo>
                    <a:pt x="1704" y="314"/>
                  </a:lnTo>
                  <a:lnTo>
                    <a:pt x="1608" y="180"/>
                  </a:lnTo>
                  <a:lnTo>
                    <a:pt x="1536" y="135"/>
                  </a:lnTo>
                  <a:lnTo>
                    <a:pt x="1464" y="91"/>
                  </a:lnTo>
                  <a:lnTo>
                    <a:pt x="129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1" name="Shape 831"/>
            <p:cNvSpPr/>
            <p:nvPr/>
          </p:nvSpPr>
          <p:spPr>
            <a:xfrm>
              <a:off x="1005600" y="1970125"/>
              <a:ext cx="41400" cy="119825"/>
            </a:xfrm>
            <a:custGeom>
              <a:avLst/>
              <a:gdLst/>
              <a:ahLst/>
              <a:cxnLst/>
              <a:rect l="0" t="0" r="0" b="0"/>
              <a:pathLst>
                <a:path w="1656" h="4793" extrusionOk="0">
                  <a:moveTo>
                    <a:pt x="1032" y="1"/>
                  </a:moveTo>
                  <a:lnTo>
                    <a:pt x="912" y="91"/>
                  </a:lnTo>
                  <a:lnTo>
                    <a:pt x="792" y="225"/>
                  </a:lnTo>
                  <a:lnTo>
                    <a:pt x="744" y="270"/>
                  </a:lnTo>
                  <a:lnTo>
                    <a:pt x="672" y="404"/>
                  </a:lnTo>
                  <a:lnTo>
                    <a:pt x="672" y="46"/>
                  </a:lnTo>
                  <a:lnTo>
                    <a:pt x="240" y="46"/>
                  </a:lnTo>
                  <a:lnTo>
                    <a:pt x="240" y="4120"/>
                  </a:lnTo>
                  <a:lnTo>
                    <a:pt x="0" y="4120"/>
                  </a:lnTo>
                  <a:lnTo>
                    <a:pt x="0" y="4792"/>
                  </a:lnTo>
                  <a:lnTo>
                    <a:pt x="1032" y="4792"/>
                  </a:lnTo>
                  <a:lnTo>
                    <a:pt x="1032" y="4120"/>
                  </a:lnTo>
                  <a:lnTo>
                    <a:pt x="672" y="4120"/>
                  </a:lnTo>
                  <a:lnTo>
                    <a:pt x="672" y="1210"/>
                  </a:lnTo>
                  <a:lnTo>
                    <a:pt x="792" y="986"/>
                  </a:lnTo>
                  <a:lnTo>
                    <a:pt x="888" y="852"/>
                  </a:lnTo>
                  <a:lnTo>
                    <a:pt x="960" y="762"/>
                  </a:lnTo>
                  <a:lnTo>
                    <a:pt x="1008" y="717"/>
                  </a:lnTo>
                  <a:lnTo>
                    <a:pt x="1224" y="717"/>
                  </a:lnTo>
                  <a:lnTo>
                    <a:pt x="1320" y="762"/>
                  </a:lnTo>
                  <a:lnTo>
                    <a:pt x="1392" y="807"/>
                  </a:lnTo>
                  <a:lnTo>
                    <a:pt x="1464" y="852"/>
                  </a:lnTo>
                  <a:lnTo>
                    <a:pt x="1656" y="270"/>
                  </a:lnTo>
                  <a:lnTo>
                    <a:pt x="1536" y="135"/>
                  </a:lnTo>
                  <a:lnTo>
                    <a:pt x="1440" y="46"/>
                  </a:lnTo>
                  <a:lnTo>
                    <a:pt x="13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10542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24" y="2643"/>
                  </a:moveTo>
                  <a:lnTo>
                    <a:pt x="1320" y="2688"/>
                  </a:lnTo>
                  <a:lnTo>
                    <a:pt x="1416" y="2777"/>
                  </a:lnTo>
                  <a:lnTo>
                    <a:pt x="1416" y="3762"/>
                  </a:lnTo>
                  <a:lnTo>
                    <a:pt x="1296" y="3941"/>
                  </a:lnTo>
                  <a:lnTo>
                    <a:pt x="1176" y="4120"/>
                  </a:lnTo>
                  <a:lnTo>
                    <a:pt x="1056" y="4165"/>
                  </a:lnTo>
                  <a:lnTo>
                    <a:pt x="912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24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480" y="3807"/>
                  </a:lnTo>
                  <a:lnTo>
                    <a:pt x="456" y="3673"/>
                  </a:lnTo>
                  <a:lnTo>
                    <a:pt x="456" y="3494"/>
                  </a:lnTo>
                  <a:lnTo>
                    <a:pt x="456" y="3270"/>
                  </a:lnTo>
                  <a:lnTo>
                    <a:pt x="480" y="3135"/>
                  </a:lnTo>
                  <a:lnTo>
                    <a:pt x="528" y="2956"/>
                  </a:lnTo>
                  <a:lnTo>
                    <a:pt x="552" y="2911"/>
                  </a:lnTo>
                  <a:lnTo>
                    <a:pt x="576" y="2822"/>
                  </a:lnTo>
                  <a:lnTo>
                    <a:pt x="648" y="2732"/>
                  </a:lnTo>
                  <a:lnTo>
                    <a:pt x="744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56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32" y="986"/>
                  </a:lnTo>
                  <a:lnTo>
                    <a:pt x="552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080" y="717"/>
                  </a:lnTo>
                  <a:lnTo>
                    <a:pt x="1176" y="762"/>
                  </a:lnTo>
                  <a:lnTo>
                    <a:pt x="1248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392" y="1210"/>
                  </a:lnTo>
                  <a:lnTo>
                    <a:pt x="1416" y="1389"/>
                  </a:lnTo>
                  <a:lnTo>
                    <a:pt x="1416" y="1568"/>
                  </a:lnTo>
                  <a:lnTo>
                    <a:pt x="1416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16" y="2419"/>
                  </a:lnTo>
                  <a:lnTo>
                    <a:pt x="168" y="2553"/>
                  </a:lnTo>
                  <a:lnTo>
                    <a:pt x="96" y="2688"/>
                  </a:lnTo>
                  <a:lnTo>
                    <a:pt x="72" y="2822"/>
                  </a:lnTo>
                  <a:lnTo>
                    <a:pt x="24" y="2956"/>
                  </a:lnTo>
                  <a:lnTo>
                    <a:pt x="24" y="3091"/>
                  </a:lnTo>
                  <a:lnTo>
                    <a:pt x="0" y="3270"/>
                  </a:lnTo>
                  <a:lnTo>
                    <a:pt x="0" y="3449"/>
                  </a:lnTo>
                  <a:lnTo>
                    <a:pt x="0" y="3628"/>
                  </a:lnTo>
                  <a:lnTo>
                    <a:pt x="0" y="3762"/>
                  </a:lnTo>
                  <a:lnTo>
                    <a:pt x="48" y="4076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40" y="4523"/>
                  </a:lnTo>
                  <a:lnTo>
                    <a:pt x="360" y="4702"/>
                  </a:lnTo>
                  <a:lnTo>
                    <a:pt x="504" y="4792"/>
                  </a:lnTo>
                  <a:lnTo>
                    <a:pt x="576" y="4837"/>
                  </a:lnTo>
                  <a:lnTo>
                    <a:pt x="672" y="4882"/>
                  </a:lnTo>
                  <a:lnTo>
                    <a:pt x="840" y="4882"/>
                  </a:lnTo>
                  <a:lnTo>
                    <a:pt x="1008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296" y="4658"/>
                  </a:lnTo>
                  <a:lnTo>
                    <a:pt x="1368" y="4613"/>
                  </a:lnTo>
                  <a:lnTo>
                    <a:pt x="1416" y="4523"/>
                  </a:lnTo>
                  <a:lnTo>
                    <a:pt x="1440" y="4568"/>
                  </a:lnTo>
                  <a:lnTo>
                    <a:pt x="1440" y="4658"/>
                  </a:lnTo>
                  <a:lnTo>
                    <a:pt x="1488" y="4792"/>
                  </a:lnTo>
                  <a:lnTo>
                    <a:pt x="1944" y="4792"/>
                  </a:lnTo>
                  <a:lnTo>
                    <a:pt x="1872" y="4434"/>
                  </a:lnTo>
                  <a:lnTo>
                    <a:pt x="1848" y="3762"/>
                  </a:lnTo>
                  <a:lnTo>
                    <a:pt x="1848" y="1613"/>
                  </a:lnTo>
                  <a:lnTo>
                    <a:pt x="1848" y="1255"/>
                  </a:lnTo>
                  <a:lnTo>
                    <a:pt x="1800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584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296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3" name="Shape 833"/>
            <p:cNvSpPr/>
            <p:nvPr/>
          </p:nvSpPr>
          <p:spPr>
            <a:xfrm>
              <a:off x="1121400" y="1970125"/>
              <a:ext cx="48600" cy="119825"/>
            </a:xfrm>
            <a:custGeom>
              <a:avLst/>
              <a:gdLst/>
              <a:ahLst/>
              <a:cxnLst/>
              <a:rect l="0" t="0" r="0" b="0"/>
              <a:pathLst>
                <a:path w="1944" h="4793" extrusionOk="0">
                  <a:moveTo>
                    <a:pt x="1104" y="1"/>
                  </a:moveTo>
                  <a:lnTo>
                    <a:pt x="936" y="46"/>
                  </a:lnTo>
                  <a:lnTo>
                    <a:pt x="840" y="91"/>
                  </a:lnTo>
                  <a:lnTo>
                    <a:pt x="744" y="135"/>
                  </a:lnTo>
                  <a:lnTo>
                    <a:pt x="600" y="314"/>
                  </a:lnTo>
                  <a:lnTo>
                    <a:pt x="504" y="404"/>
                  </a:lnTo>
                  <a:lnTo>
                    <a:pt x="432" y="494"/>
                  </a:lnTo>
                  <a:lnTo>
                    <a:pt x="432" y="91"/>
                  </a:lnTo>
                  <a:lnTo>
                    <a:pt x="0" y="91"/>
                  </a:lnTo>
                  <a:lnTo>
                    <a:pt x="0" y="4792"/>
                  </a:lnTo>
                  <a:lnTo>
                    <a:pt x="432" y="4792"/>
                  </a:lnTo>
                  <a:lnTo>
                    <a:pt x="432" y="1344"/>
                  </a:lnTo>
                  <a:lnTo>
                    <a:pt x="576" y="1076"/>
                  </a:lnTo>
                  <a:lnTo>
                    <a:pt x="672" y="986"/>
                  </a:lnTo>
                  <a:lnTo>
                    <a:pt x="744" y="896"/>
                  </a:lnTo>
                  <a:lnTo>
                    <a:pt x="816" y="807"/>
                  </a:lnTo>
                  <a:lnTo>
                    <a:pt x="912" y="762"/>
                  </a:lnTo>
                  <a:lnTo>
                    <a:pt x="1080" y="717"/>
                  </a:lnTo>
                  <a:lnTo>
                    <a:pt x="1200" y="762"/>
                  </a:lnTo>
                  <a:lnTo>
                    <a:pt x="1296" y="807"/>
                  </a:lnTo>
                  <a:lnTo>
                    <a:pt x="1368" y="896"/>
                  </a:lnTo>
                  <a:lnTo>
                    <a:pt x="1440" y="1031"/>
                  </a:lnTo>
                  <a:lnTo>
                    <a:pt x="1464" y="1165"/>
                  </a:lnTo>
                  <a:lnTo>
                    <a:pt x="1488" y="1344"/>
                  </a:lnTo>
                  <a:lnTo>
                    <a:pt x="1512" y="1523"/>
                  </a:lnTo>
                  <a:lnTo>
                    <a:pt x="1512" y="1792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944" y="1792"/>
                  </a:lnTo>
                  <a:lnTo>
                    <a:pt x="1944" y="1523"/>
                  </a:lnTo>
                  <a:lnTo>
                    <a:pt x="1944" y="1299"/>
                  </a:lnTo>
                  <a:lnTo>
                    <a:pt x="1920" y="1120"/>
                  </a:lnTo>
                  <a:lnTo>
                    <a:pt x="1896" y="896"/>
                  </a:lnTo>
                  <a:lnTo>
                    <a:pt x="1848" y="717"/>
                  </a:lnTo>
                  <a:lnTo>
                    <a:pt x="1800" y="583"/>
                  </a:lnTo>
                  <a:lnTo>
                    <a:pt x="1752" y="449"/>
                  </a:lnTo>
                  <a:lnTo>
                    <a:pt x="1680" y="359"/>
                  </a:lnTo>
                  <a:lnTo>
                    <a:pt x="1584" y="180"/>
                  </a:lnTo>
                  <a:lnTo>
                    <a:pt x="1512" y="135"/>
                  </a:lnTo>
                  <a:lnTo>
                    <a:pt x="1440" y="91"/>
                  </a:lnTo>
                  <a:lnTo>
                    <a:pt x="1296" y="46"/>
                  </a:lnTo>
                  <a:lnTo>
                    <a:pt x="1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4" name="Shape 834"/>
            <p:cNvSpPr/>
            <p:nvPr/>
          </p:nvSpPr>
          <p:spPr>
            <a:xfrm>
              <a:off x="1184400" y="1945500"/>
              <a:ext cx="31200" cy="146675"/>
            </a:xfrm>
            <a:custGeom>
              <a:avLst/>
              <a:gdLst/>
              <a:ahLst/>
              <a:cxnLst/>
              <a:rect l="0" t="0" r="0" b="0"/>
              <a:pathLst>
                <a:path w="1248" h="5867" extrusionOk="0">
                  <a:moveTo>
                    <a:pt x="336" y="1"/>
                  </a:moveTo>
                  <a:lnTo>
                    <a:pt x="336" y="1076"/>
                  </a:lnTo>
                  <a:lnTo>
                    <a:pt x="0" y="1076"/>
                  </a:lnTo>
                  <a:lnTo>
                    <a:pt x="0" y="1747"/>
                  </a:lnTo>
                  <a:lnTo>
                    <a:pt x="336" y="1747"/>
                  </a:lnTo>
                  <a:lnTo>
                    <a:pt x="336" y="4389"/>
                  </a:lnTo>
                  <a:lnTo>
                    <a:pt x="336" y="4568"/>
                  </a:lnTo>
                  <a:lnTo>
                    <a:pt x="360" y="4702"/>
                  </a:lnTo>
                  <a:lnTo>
                    <a:pt x="384" y="4881"/>
                  </a:lnTo>
                  <a:lnTo>
                    <a:pt x="408" y="5016"/>
                  </a:lnTo>
                  <a:lnTo>
                    <a:pt x="432" y="5150"/>
                  </a:lnTo>
                  <a:lnTo>
                    <a:pt x="480" y="5284"/>
                  </a:lnTo>
                  <a:lnTo>
                    <a:pt x="552" y="5419"/>
                  </a:lnTo>
                  <a:lnTo>
                    <a:pt x="600" y="5508"/>
                  </a:lnTo>
                  <a:lnTo>
                    <a:pt x="744" y="5643"/>
                  </a:lnTo>
                  <a:lnTo>
                    <a:pt x="888" y="5777"/>
                  </a:lnTo>
                  <a:lnTo>
                    <a:pt x="1032" y="5822"/>
                  </a:lnTo>
                  <a:lnTo>
                    <a:pt x="1224" y="5867"/>
                  </a:lnTo>
                  <a:lnTo>
                    <a:pt x="1248" y="5867"/>
                  </a:lnTo>
                  <a:lnTo>
                    <a:pt x="1248" y="5150"/>
                  </a:lnTo>
                  <a:lnTo>
                    <a:pt x="1128" y="5150"/>
                  </a:lnTo>
                  <a:lnTo>
                    <a:pt x="1032" y="5105"/>
                  </a:lnTo>
                  <a:lnTo>
                    <a:pt x="960" y="5061"/>
                  </a:lnTo>
                  <a:lnTo>
                    <a:pt x="888" y="4971"/>
                  </a:lnTo>
                  <a:lnTo>
                    <a:pt x="840" y="4837"/>
                  </a:lnTo>
                  <a:lnTo>
                    <a:pt x="816" y="4702"/>
                  </a:lnTo>
                  <a:lnTo>
                    <a:pt x="792" y="4568"/>
                  </a:lnTo>
                  <a:lnTo>
                    <a:pt x="768" y="4389"/>
                  </a:lnTo>
                  <a:lnTo>
                    <a:pt x="768" y="1747"/>
                  </a:lnTo>
                  <a:lnTo>
                    <a:pt x="1248" y="1747"/>
                  </a:lnTo>
                  <a:lnTo>
                    <a:pt x="1248" y="1076"/>
                  </a:lnTo>
                  <a:lnTo>
                    <a:pt x="768" y="1076"/>
                  </a:lnTo>
                  <a:lnTo>
                    <a:pt x="7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5" name="Shape 835"/>
            <p:cNvSpPr/>
            <p:nvPr/>
          </p:nvSpPr>
          <p:spPr>
            <a:xfrm>
              <a:off x="1227600" y="1970125"/>
              <a:ext cx="48600" cy="122050"/>
            </a:xfrm>
            <a:custGeom>
              <a:avLst/>
              <a:gdLst/>
              <a:ahLst/>
              <a:cxnLst/>
              <a:rect l="0" t="0" r="0" b="0"/>
              <a:pathLst>
                <a:path w="1944" h="4882" extrusionOk="0">
                  <a:moveTo>
                    <a:pt x="1248" y="2643"/>
                  </a:moveTo>
                  <a:lnTo>
                    <a:pt x="1344" y="2688"/>
                  </a:lnTo>
                  <a:lnTo>
                    <a:pt x="1440" y="2777"/>
                  </a:lnTo>
                  <a:lnTo>
                    <a:pt x="1440" y="3762"/>
                  </a:lnTo>
                  <a:lnTo>
                    <a:pt x="1320" y="3941"/>
                  </a:lnTo>
                  <a:lnTo>
                    <a:pt x="1200" y="4120"/>
                  </a:lnTo>
                  <a:lnTo>
                    <a:pt x="1056" y="4165"/>
                  </a:lnTo>
                  <a:lnTo>
                    <a:pt x="936" y="4210"/>
                  </a:lnTo>
                  <a:lnTo>
                    <a:pt x="816" y="4210"/>
                  </a:lnTo>
                  <a:lnTo>
                    <a:pt x="720" y="4165"/>
                  </a:lnTo>
                  <a:lnTo>
                    <a:pt x="648" y="4120"/>
                  </a:lnTo>
                  <a:lnTo>
                    <a:pt x="576" y="4031"/>
                  </a:lnTo>
                  <a:lnTo>
                    <a:pt x="528" y="3941"/>
                  </a:lnTo>
                  <a:lnTo>
                    <a:pt x="504" y="3807"/>
                  </a:lnTo>
                  <a:lnTo>
                    <a:pt x="480" y="3673"/>
                  </a:lnTo>
                  <a:lnTo>
                    <a:pt x="480" y="3494"/>
                  </a:lnTo>
                  <a:lnTo>
                    <a:pt x="480" y="3270"/>
                  </a:lnTo>
                  <a:lnTo>
                    <a:pt x="504" y="3135"/>
                  </a:lnTo>
                  <a:lnTo>
                    <a:pt x="552" y="2956"/>
                  </a:lnTo>
                  <a:lnTo>
                    <a:pt x="576" y="2911"/>
                  </a:lnTo>
                  <a:lnTo>
                    <a:pt x="600" y="2822"/>
                  </a:lnTo>
                  <a:lnTo>
                    <a:pt x="672" y="2732"/>
                  </a:lnTo>
                  <a:lnTo>
                    <a:pt x="768" y="2688"/>
                  </a:lnTo>
                  <a:lnTo>
                    <a:pt x="864" y="2643"/>
                  </a:lnTo>
                  <a:close/>
                  <a:moveTo>
                    <a:pt x="1032" y="1"/>
                  </a:moveTo>
                  <a:lnTo>
                    <a:pt x="840" y="46"/>
                  </a:lnTo>
                  <a:lnTo>
                    <a:pt x="648" y="91"/>
                  </a:lnTo>
                  <a:lnTo>
                    <a:pt x="480" y="225"/>
                  </a:lnTo>
                  <a:lnTo>
                    <a:pt x="384" y="270"/>
                  </a:lnTo>
                  <a:lnTo>
                    <a:pt x="288" y="359"/>
                  </a:lnTo>
                  <a:lnTo>
                    <a:pt x="456" y="986"/>
                  </a:lnTo>
                  <a:lnTo>
                    <a:pt x="576" y="852"/>
                  </a:lnTo>
                  <a:lnTo>
                    <a:pt x="696" y="762"/>
                  </a:lnTo>
                  <a:lnTo>
                    <a:pt x="840" y="717"/>
                  </a:lnTo>
                  <a:lnTo>
                    <a:pt x="1104" y="717"/>
                  </a:lnTo>
                  <a:lnTo>
                    <a:pt x="1176" y="762"/>
                  </a:lnTo>
                  <a:lnTo>
                    <a:pt x="1272" y="807"/>
                  </a:lnTo>
                  <a:lnTo>
                    <a:pt x="1320" y="941"/>
                  </a:lnTo>
                  <a:lnTo>
                    <a:pt x="1368" y="1031"/>
                  </a:lnTo>
                  <a:lnTo>
                    <a:pt x="1416" y="1210"/>
                  </a:lnTo>
                  <a:lnTo>
                    <a:pt x="1416" y="1389"/>
                  </a:lnTo>
                  <a:lnTo>
                    <a:pt x="1440" y="1568"/>
                  </a:lnTo>
                  <a:lnTo>
                    <a:pt x="1440" y="2105"/>
                  </a:lnTo>
                  <a:lnTo>
                    <a:pt x="1320" y="2016"/>
                  </a:lnTo>
                  <a:lnTo>
                    <a:pt x="1200" y="1971"/>
                  </a:lnTo>
                  <a:lnTo>
                    <a:pt x="744" y="1971"/>
                  </a:lnTo>
                  <a:lnTo>
                    <a:pt x="576" y="2061"/>
                  </a:lnTo>
                  <a:lnTo>
                    <a:pt x="504" y="2105"/>
                  </a:lnTo>
                  <a:lnTo>
                    <a:pt x="432" y="2150"/>
                  </a:lnTo>
                  <a:lnTo>
                    <a:pt x="360" y="2240"/>
                  </a:lnTo>
                  <a:lnTo>
                    <a:pt x="288" y="2329"/>
                  </a:lnTo>
                  <a:lnTo>
                    <a:pt x="240" y="2419"/>
                  </a:lnTo>
                  <a:lnTo>
                    <a:pt x="168" y="2553"/>
                  </a:lnTo>
                  <a:lnTo>
                    <a:pt x="120" y="2688"/>
                  </a:lnTo>
                  <a:lnTo>
                    <a:pt x="72" y="2822"/>
                  </a:lnTo>
                  <a:lnTo>
                    <a:pt x="48" y="2956"/>
                  </a:lnTo>
                  <a:lnTo>
                    <a:pt x="24" y="3091"/>
                  </a:lnTo>
                  <a:lnTo>
                    <a:pt x="24" y="3270"/>
                  </a:lnTo>
                  <a:lnTo>
                    <a:pt x="0" y="3449"/>
                  </a:lnTo>
                  <a:lnTo>
                    <a:pt x="24" y="3628"/>
                  </a:lnTo>
                  <a:lnTo>
                    <a:pt x="24" y="3762"/>
                  </a:lnTo>
                  <a:lnTo>
                    <a:pt x="72" y="4076"/>
                  </a:lnTo>
                  <a:lnTo>
                    <a:pt x="96" y="4210"/>
                  </a:lnTo>
                  <a:lnTo>
                    <a:pt x="144" y="4344"/>
                  </a:lnTo>
                  <a:lnTo>
                    <a:pt x="192" y="4434"/>
                  </a:lnTo>
                  <a:lnTo>
                    <a:pt x="264" y="4523"/>
                  </a:lnTo>
                  <a:lnTo>
                    <a:pt x="384" y="4702"/>
                  </a:lnTo>
                  <a:lnTo>
                    <a:pt x="528" y="4792"/>
                  </a:lnTo>
                  <a:lnTo>
                    <a:pt x="696" y="4882"/>
                  </a:lnTo>
                  <a:lnTo>
                    <a:pt x="864" y="4882"/>
                  </a:lnTo>
                  <a:lnTo>
                    <a:pt x="1032" y="4837"/>
                  </a:lnTo>
                  <a:lnTo>
                    <a:pt x="1104" y="4837"/>
                  </a:lnTo>
                  <a:lnTo>
                    <a:pt x="1176" y="4792"/>
                  </a:lnTo>
                  <a:lnTo>
                    <a:pt x="1320" y="4658"/>
                  </a:lnTo>
                  <a:lnTo>
                    <a:pt x="1392" y="4613"/>
                  </a:lnTo>
                  <a:lnTo>
                    <a:pt x="1440" y="4523"/>
                  </a:lnTo>
                  <a:lnTo>
                    <a:pt x="1440" y="4568"/>
                  </a:lnTo>
                  <a:lnTo>
                    <a:pt x="1464" y="4658"/>
                  </a:lnTo>
                  <a:lnTo>
                    <a:pt x="1512" y="4792"/>
                  </a:lnTo>
                  <a:lnTo>
                    <a:pt x="1944" y="4792"/>
                  </a:lnTo>
                  <a:lnTo>
                    <a:pt x="1896" y="4434"/>
                  </a:lnTo>
                  <a:lnTo>
                    <a:pt x="1872" y="3762"/>
                  </a:lnTo>
                  <a:lnTo>
                    <a:pt x="1872" y="1613"/>
                  </a:lnTo>
                  <a:lnTo>
                    <a:pt x="1848" y="1255"/>
                  </a:lnTo>
                  <a:lnTo>
                    <a:pt x="1824" y="896"/>
                  </a:lnTo>
                  <a:lnTo>
                    <a:pt x="1752" y="628"/>
                  </a:lnTo>
                  <a:lnTo>
                    <a:pt x="1704" y="538"/>
                  </a:lnTo>
                  <a:lnTo>
                    <a:pt x="1656" y="404"/>
                  </a:lnTo>
                  <a:lnTo>
                    <a:pt x="1608" y="314"/>
                  </a:lnTo>
                  <a:lnTo>
                    <a:pt x="1536" y="225"/>
                  </a:lnTo>
                  <a:lnTo>
                    <a:pt x="1392" y="135"/>
                  </a:lnTo>
                  <a:lnTo>
                    <a:pt x="1320" y="91"/>
                  </a:lnTo>
                  <a:lnTo>
                    <a:pt x="1224" y="46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2064000" y="1731700"/>
              <a:ext cx="24000" cy="44800"/>
            </a:xfrm>
            <a:custGeom>
              <a:avLst/>
              <a:gdLst/>
              <a:ahLst/>
              <a:cxnLst/>
              <a:rect l="0" t="0" r="0" b="0"/>
              <a:pathLst>
                <a:path w="960" h="1792" extrusionOk="0">
                  <a:moveTo>
                    <a:pt x="384" y="1"/>
                  </a:moveTo>
                  <a:lnTo>
                    <a:pt x="288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72" y="404"/>
                  </a:lnTo>
                  <a:lnTo>
                    <a:pt x="24" y="538"/>
                  </a:lnTo>
                  <a:lnTo>
                    <a:pt x="0" y="717"/>
                  </a:lnTo>
                  <a:lnTo>
                    <a:pt x="0" y="896"/>
                  </a:lnTo>
                  <a:lnTo>
                    <a:pt x="0" y="1075"/>
                  </a:lnTo>
                  <a:lnTo>
                    <a:pt x="24" y="1254"/>
                  </a:lnTo>
                  <a:lnTo>
                    <a:pt x="72" y="1389"/>
                  </a:lnTo>
                  <a:lnTo>
                    <a:pt x="144" y="1523"/>
                  </a:lnTo>
                  <a:lnTo>
                    <a:pt x="168" y="1613"/>
                  </a:lnTo>
                  <a:lnTo>
                    <a:pt x="216" y="1657"/>
                  </a:lnTo>
                  <a:lnTo>
                    <a:pt x="288" y="1747"/>
                  </a:lnTo>
                  <a:lnTo>
                    <a:pt x="384" y="1792"/>
                  </a:lnTo>
                  <a:lnTo>
                    <a:pt x="576" y="1792"/>
                  </a:lnTo>
                  <a:lnTo>
                    <a:pt x="672" y="1747"/>
                  </a:lnTo>
                  <a:lnTo>
                    <a:pt x="744" y="1657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12" y="1254"/>
                  </a:lnTo>
                  <a:lnTo>
                    <a:pt x="960" y="1075"/>
                  </a:lnTo>
                  <a:lnTo>
                    <a:pt x="960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16" y="269"/>
                  </a:lnTo>
                  <a:lnTo>
                    <a:pt x="744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7" name="Shape 837"/>
            <p:cNvSpPr/>
            <p:nvPr/>
          </p:nvSpPr>
          <p:spPr>
            <a:xfrm>
              <a:off x="1624800" y="1544775"/>
              <a:ext cx="68400" cy="231725"/>
            </a:xfrm>
            <a:custGeom>
              <a:avLst/>
              <a:gdLst/>
              <a:ahLst/>
              <a:cxnLst/>
              <a:rect l="0" t="0" r="0" b="0"/>
              <a:pathLst>
                <a:path w="2736" h="9269" extrusionOk="0">
                  <a:moveTo>
                    <a:pt x="1464" y="3806"/>
                  </a:moveTo>
                  <a:lnTo>
                    <a:pt x="1584" y="3851"/>
                  </a:lnTo>
                  <a:lnTo>
                    <a:pt x="1656" y="3896"/>
                  </a:lnTo>
                  <a:lnTo>
                    <a:pt x="1752" y="3985"/>
                  </a:lnTo>
                  <a:lnTo>
                    <a:pt x="1848" y="4075"/>
                  </a:lnTo>
                  <a:lnTo>
                    <a:pt x="1920" y="4164"/>
                  </a:lnTo>
                  <a:lnTo>
                    <a:pt x="1992" y="4299"/>
                  </a:lnTo>
                  <a:lnTo>
                    <a:pt x="2040" y="4433"/>
                  </a:lnTo>
                  <a:lnTo>
                    <a:pt x="2040" y="7567"/>
                  </a:lnTo>
                  <a:lnTo>
                    <a:pt x="1992" y="7702"/>
                  </a:lnTo>
                  <a:lnTo>
                    <a:pt x="1944" y="7836"/>
                  </a:lnTo>
                  <a:lnTo>
                    <a:pt x="1872" y="7925"/>
                  </a:lnTo>
                  <a:lnTo>
                    <a:pt x="1800" y="8015"/>
                  </a:lnTo>
                  <a:lnTo>
                    <a:pt x="1728" y="8060"/>
                  </a:lnTo>
                  <a:lnTo>
                    <a:pt x="1632" y="8105"/>
                  </a:lnTo>
                  <a:lnTo>
                    <a:pt x="1536" y="8149"/>
                  </a:lnTo>
                  <a:lnTo>
                    <a:pt x="1344" y="8149"/>
                  </a:lnTo>
                  <a:lnTo>
                    <a:pt x="1272" y="8105"/>
                  </a:lnTo>
                  <a:lnTo>
                    <a:pt x="1128" y="8015"/>
                  </a:lnTo>
                  <a:lnTo>
                    <a:pt x="1032" y="7925"/>
                  </a:lnTo>
                  <a:lnTo>
                    <a:pt x="936" y="7746"/>
                  </a:lnTo>
                  <a:lnTo>
                    <a:pt x="888" y="7612"/>
                  </a:lnTo>
                  <a:lnTo>
                    <a:pt x="840" y="7433"/>
                  </a:lnTo>
                  <a:lnTo>
                    <a:pt x="768" y="7030"/>
                  </a:lnTo>
                  <a:lnTo>
                    <a:pt x="744" y="6806"/>
                  </a:lnTo>
                  <a:lnTo>
                    <a:pt x="744" y="6537"/>
                  </a:lnTo>
                  <a:lnTo>
                    <a:pt x="720" y="5955"/>
                  </a:lnTo>
                  <a:lnTo>
                    <a:pt x="744" y="5418"/>
                  </a:lnTo>
                  <a:lnTo>
                    <a:pt x="768" y="4970"/>
                  </a:lnTo>
                  <a:lnTo>
                    <a:pt x="792" y="4791"/>
                  </a:lnTo>
                  <a:lnTo>
                    <a:pt x="816" y="4612"/>
                  </a:lnTo>
                  <a:lnTo>
                    <a:pt x="864" y="4433"/>
                  </a:lnTo>
                  <a:lnTo>
                    <a:pt x="888" y="4299"/>
                  </a:lnTo>
                  <a:lnTo>
                    <a:pt x="936" y="4164"/>
                  </a:lnTo>
                  <a:lnTo>
                    <a:pt x="984" y="4075"/>
                  </a:lnTo>
                  <a:lnTo>
                    <a:pt x="1032" y="3985"/>
                  </a:lnTo>
                  <a:lnTo>
                    <a:pt x="1104" y="3940"/>
                  </a:lnTo>
                  <a:lnTo>
                    <a:pt x="1152" y="3896"/>
                  </a:lnTo>
                  <a:lnTo>
                    <a:pt x="1224" y="3851"/>
                  </a:lnTo>
                  <a:lnTo>
                    <a:pt x="1368" y="3806"/>
                  </a:lnTo>
                  <a:close/>
                  <a:moveTo>
                    <a:pt x="2040" y="0"/>
                  </a:moveTo>
                  <a:lnTo>
                    <a:pt x="2040" y="3045"/>
                  </a:lnTo>
                  <a:lnTo>
                    <a:pt x="1872" y="2866"/>
                  </a:lnTo>
                  <a:lnTo>
                    <a:pt x="1704" y="2776"/>
                  </a:lnTo>
                  <a:lnTo>
                    <a:pt x="1608" y="2731"/>
                  </a:lnTo>
                  <a:lnTo>
                    <a:pt x="1512" y="2687"/>
                  </a:lnTo>
                  <a:lnTo>
                    <a:pt x="1296" y="2642"/>
                  </a:lnTo>
                  <a:lnTo>
                    <a:pt x="1152" y="2687"/>
                  </a:lnTo>
                  <a:lnTo>
                    <a:pt x="1032" y="2687"/>
                  </a:lnTo>
                  <a:lnTo>
                    <a:pt x="936" y="2776"/>
                  </a:lnTo>
                  <a:lnTo>
                    <a:pt x="816" y="2866"/>
                  </a:lnTo>
                  <a:lnTo>
                    <a:pt x="696" y="2955"/>
                  </a:lnTo>
                  <a:lnTo>
                    <a:pt x="600" y="3090"/>
                  </a:lnTo>
                  <a:lnTo>
                    <a:pt x="504" y="3224"/>
                  </a:lnTo>
                  <a:lnTo>
                    <a:pt x="408" y="3403"/>
                  </a:lnTo>
                  <a:lnTo>
                    <a:pt x="312" y="3672"/>
                  </a:lnTo>
                  <a:lnTo>
                    <a:pt x="240" y="3940"/>
                  </a:lnTo>
                  <a:lnTo>
                    <a:pt x="168" y="4209"/>
                  </a:lnTo>
                  <a:lnTo>
                    <a:pt x="96" y="4522"/>
                  </a:lnTo>
                  <a:lnTo>
                    <a:pt x="48" y="4836"/>
                  </a:lnTo>
                  <a:lnTo>
                    <a:pt x="24" y="5149"/>
                  </a:lnTo>
                  <a:lnTo>
                    <a:pt x="0" y="5508"/>
                  </a:lnTo>
                  <a:lnTo>
                    <a:pt x="0" y="5910"/>
                  </a:lnTo>
                  <a:lnTo>
                    <a:pt x="0" y="6313"/>
                  </a:lnTo>
                  <a:lnTo>
                    <a:pt x="24" y="6716"/>
                  </a:lnTo>
                  <a:lnTo>
                    <a:pt x="48" y="7075"/>
                  </a:lnTo>
                  <a:lnTo>
                    <a:pt x="96" y="7433"/>
                  </a:lnTo>
                  <a:lnTo>
                    <a:pt x="168" y="7746"/>
                  </a:lnTo>
                  <a:lnTo>
                    <a:pt x="240" y="8015"/>
                  </a:lnTo>
                  <a:lnTo>
                    <a:pt x="312" y="8284"/>
                  </a:lnTo>
                  <a:lnTo>
                    <a:pt x="408" y="8552"/>
                  </a:lnTo>
                  <a:lnTo>
                    <a:pt x="504" y="8687"/>
                  </a:lnTo>
                  <a:lnTo>
                    <a:pt x="600" y="8866"/>
                  </a:lnTo>
                  <a:lnTo>
                    <a:pt x="720" y="9000"/>
                  </a:lnTo>
                  <a:lnTo>
                    <a:pt x="816" y="9090"/>
                  </a:lnTo>
                  <a:lnTo>
                    <a:pt x="936" y="9179"/>
                  </a:lnTo>
                  <a:lnTo>
                    <a:pt x="1056" y="9224"/>
                  </a:lnTo>
                  <a:lnTo>
                    <a:pt x="1176" y="9269"/>
                  </a:lnTo>
                  <a:lnTo>
                    <a:pt x="1536" y="9269"/>
                  </a:lnTo>
                  <a:lnTo>
                    <a:pt x="1632" y="9224"/>
                  </a:lnTo>
                  <a:lnTo>
                    <a:pt x="1728" y="9179"/>
                  </a:lnTo>
                  <a:lnTo>
                    <a:pt x="1896" y="9090"/>
                  </a:lnTo>
                  <a:lnTo>
                    <a:pt x="1968" y="9000"/>
                  </a:lnTo>
                  <a:lnTo>
                    <a:pt x="2040" y="8910"/>
                  </a:lnTo>
                  <a:lnTo>
                    <a:pt x="2040" y="9179"/>
                  </a:lnTo>
                  <a:lnTo>
                    <a:pt x="2736" y="9179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1048200" y="1610800"/>
              <a:ext cx="70800" cy="165700"/>
            </a:xfrm>
            <a:custGeom>
              <a:avLst/>
              <a:gdLst/>
              <a:ahLst/>
              <a:cxnLst/>
              <a:rect l="0" t="0" r="0" b="0"/>
              <a:pathLst>
                <a:path w="2832" h="6628" extrusionOk="0">
                  <a:moveTo>
                    <a:pt x="1560" y="1120"/>
                  </a:moveTo>
                  <a:lnTo>
                    <a:pt x="1656" y="1165"/>
                  </a:lnTo>
                  <a:lnTo>
                    <a:pt x="1704" y="1255"/>
                  </a:lnTo>
                  <a:lnTo>
                    <a:pt x="1776" y="1299"/>
                  </a:lnTo>
                  <a:lnTo>
                    <a:pt x="1824" y="1389"/>
                  </a:lnTo>
                  <a:lnTo>
                    <a:pt x="1896" y="1523"/>
                  </a:lnTo>
                  <a:lnTo>
                    <a:pt x="1944" y="1613"/>
                  </a:lnTo>
                  <a:lnTo>
                    <a:pt x="2016" y="1926"/>
                  </a:lnTo>
                  <a:lnTo>
                    <a:pt x="2064" y="2329"/>
                  </a:lnTo>
                  <a:lnTo>
                    <a:pt x="2088" y="2553"/>
                  </a:lnTo>
                  <a:lnTo>
                    <a:pt x="2112" y="2777"/>
                  </a:lnTo>
                  <a:lnTo>
                    <a:pt x="2112" y="3359"/>
                  </a:lnTo>
                  <a:lnTo>
                    <a:pt x="2112" y="3896"/>
                  </a:lnTo>
                  <a:lnTo>
                    <a:pt x="2088" y="4120"/>
                  </a:lnTo>
                  <a:lnTo>
                    <a:pt x="2064" y="4344"/>
                  </a:lnTo>
                  <a:lnTo>
                    <a:pt x="2016" y="4702"/>
                  </a:lnTo>
                  <a:lnTo>
                    <a:pt x="1944" y="5016"/>
                  </a:lnTo>
                  <a:lnTo>
                    <a:pt x="1896" y="5150"/>
                  </a:lnTo>
                  <a:lnTo>
                    <a:pt x="1824" y="5240"/>
                  </a:lnTo>
                  <a:lnTo>
                    <a:pt x="1704" y="5419"/>
                  </a:lnTo>
                  <a:lnTo>
                    <a:pt x="1560" y="5508"/>
                  </a:lnTo>
                  <a:lnTo>
                    <a:pt x="1416" y="5553"/>
                  </a:lnTo>
                  <a:lnTo>
                    <a:pt x="1320" y="5553"/>
                  </a:lnTo>
                  <a:lnTo>
                    <a:pt x="1248" y="5508"/>
                  </a:lnTo>
                  <a:lnTo>
                    <a:pt x="1176" y="5464"/>
                  </a:lnTo>
                  <a:lnTo>
                    <a:pt x="1104" y="5419"/>
                  </a:lnTo>
                  <a:lnTo>
                    <a:pt x="1056" y="5329"/>
                  </a:lnTo>
                  <a:lnTo>
                    <a:pt x="984" y="5240"/>
                  </a:lnTo>
                  <a:lnTo>
                    <a:pt x="936" y="5150"/>
                  </a:lnTo>
                  <a:lnTo>
                    <a:pt x="888" y="5016"/>
                  </a:lnTo>
                  <a:lnTo>
                    <a:pt x="816" y="4702"/>
                  </a:lnTo>
                  <a:lnTo>
                    <a:pt x="744" y="4344"/>
                  </a:lnTo>
                  <a:lnTo>
                    <a:pt x="720" y="4120"/>
                  </a:lnTo>
                  <a:lnTo>
                    <a:pt x="720" y="3896"/>
                  </a:lnTo>
                  <a:lnTo>
                    <a:pt x="696" y="3359"/>
                  </a:lnTo>
                  <a:lnTo>
                    <a:pt x="720" y="2777"/>
                  </a:lnTo>
                  <a:lnTo>
                    <a:pt x="720" y="2553"/>
                  </a:lnTo>
                  <a:lnTo>
                    <a:pt x="744" y="2329"/>
                  </a:lnTo>
                  <a:lnTo>
                    <a:pt x="816" y="1926"/>
                  </a:lnTo>
                  <a:lnTo>
                    <a:pt x="840" y="1792"/>
                  </a:lnTo>
                  <a:lnTo>
                    <a:pt x="888" y="1613"/>
                  </a:lnTo>
                  <a:lnTo>
                    <a:pt x="936" y="1523"/>
                  </a:lnTo>
                  <a:lnTo>
                    <a:pt x="984" y="1389"/>
                  </a:lnTo>
                  <a:lnTo>
                    <a:pt x="1056" y="1299"/>
                  </a:lnTo>
                  <a:lnTo>
                    <a:pt x="1104" y="1255"/>
                  </a:lnTo>
                  <a:lnTo>
                    <a:pt x="1248" y="1120"/>
                  </a:lnTo>
                  <a:close/>
                  <a:moveTo>
                    <a:pt x="1416" y="1"/>
                  </a:moveTo>
                  <a:lnTo>
                    <a:pt x="1248" y="46"/>
                  </a:lnTo>
                  <a:lnTo>
                    <a:pt x="1104" y="46"/>
                  </a:lnTo>
                  <a:lnTo>
                    <a:pt x="984" y="135"/>
                  </a:lnTo>
                  <a:lnTo>
                    <a:pt x="840" y="225"/>
                  </a:lnTo>
                  <a:lnTo>
                    <a:pt x="720" y="314"/>
                  </a:lnTo>
                  <a:lnTo>
                    <a:pt x="600" y="449"/>
                  </a:lnTo>
                  <a:lnTo>
                    <a:pt x="504" y="628"/>
                  </a:lnTo>
                  <a:lnTo>
                    <a:pt x="408" y="807"/>
                  </a:lnTo>
                  <a:lnTo>
                    <a:pt x="312" y="1031"/>
                  </a:lnTo>
                  <a:lnTo>
                    <a:pt x="216" y="1299"/>
                  </a:lnTo>
                  <a:lnTo>
                    <a:pt x="144" y="1568"/>
                  </a:lnTo>
                  <a:lnTo>
                    <a:pt x="96" y="1881"/>
                  </a:lnTo>
                  <a:lnTo>
                    <a:pt x="48" y="2195"/>
                  </a:lnTo>
                  <a:lnTo>
                    <a:pt x="24" y="2553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120"/>
                  </a:lnTo>
                  <a:lnTo>
                    <a:pt x="48" y="4478"/>
                  </a:lnTo>
                  <a:lnTo>
                    <a:pt x="96" y="4792"/>
                  </a:lnTo>
                  <a:lnTo>
                    <a:pt x="144" y="5105"/>
                  </a:lnTo>
                  <a:lnTo>
                    <a:pt x="216" y="5374"/>
                  </a:lnTo>
                  <a:lnTo>
                    <a:pt x="312" y="5643"/>
                  </a:lnTo>
                  <a:lnTo>
                    <a:pt x="360" y="5732"/>
                  </a:lnTo>
                  <a:lnTo>
                    <a:pt x="408" y="5867"/>
                  </a:lnTo>
                  <a:lnTo>
                    <a:pt x="504" y="6046"/>
                  </a:lnTo>
                  <a:lnTo>
                    <a:pt x="600" y="6180"/>
                  </a:lnTo>
                  <a:lnTo>
                    <a:pt x="720" y="6314"/>
                  </a:lnTo>
                  <a:lnTo>
                    <a:pt x="840" y="6449"/>
                  </a:lnTo>
                  <a:lnTo>
                    <a:pt x="960" y="6538"/>
                  </a:lnTo>
                  <a:lnTo>
                    <a:pt x="1104" y="6583"/>
                  </a:lnTo>
                  <a:lnTo>
                    <a:pt x="1248" y="6628"/>
                  </a:lnTo>
                  <a:lnTo>
                    <a:pt x="1560" y="6628"/>
                  </a:lnTo>
                  <a:lnTo>
                    <a:pt x="1704" y="6583"/>
                  </a:lnTo>
                  <a:lnTo>
                    <a:pt x="1848" y="6538"/>
                  </a:lnTo>
                  <a:lnTo>
                    <a:pt x="1968" y="6449"/>
                  </a:lnTo>
                  <a:lnTo>
                    <a:pt x="2040" y="6404"/>
                  </a:lnTo>
                  <a:lnTo>
                    <a:pt x="2088" y="6359"/>
                  </a:lnTo>
                  <a:lnTo>
                    <a:pt x="2208" y="6225"/>
                  </a:lnTo>
                  <a:lnTo>
                    <a:pt x="2256" y="6135"/>
                  </a:lnTo>
                  <a:lnTo>
                    <a:pt x="2304" y="6046"/>
                  </a:lnTo>
                  <a:lnTo>
                    <a:pt x="2400" y="5867"/>
                  </a:lnTo>
                  <a:lnTo>
                    <a:pt x="2496" y="5643"/>
                  </a:lnTo>
                  <a:lnTo>
                    <a:pt x="2592" y="5419"/>
                  </a:lnTo>
                  <a:lnTo>
                    <a:pt x="2664" y="5105"/>
                  </a:lnTo>
                  <a:lnTo>
                    <a:pt x="2736" y="4792"/>
                  </a:lnTo>
                  <a:lnTo>
                    <a:pt x="2760" y="4478"/>
                  </a:lnTo>
                  <a:lnTo>
                    <a:pt x="2808" y="4120"/>
                  </a:lnTo>
                  <a:lnTo>
                    <a:pt x="2832" y="3762"/>
                  </a:lnTo>
                  <a:lnTo>
                    <a:pt x="2832" y="3359"/>
                  </a:lnTo>
                  <a:lnTo>
                    <a:pt x="2832" y="2956"/>
                  </a:lnTo>
                  <a:lnTo>
                    <a:pt x="2808" y="2732"/>
                  </a:lnTo>
                  <a:lnTo>
                    <a:pt x="2808" y="2553"/>
                  </a:lnTo>
                  <a:lnTo>
                    <a:pt x="2760" y="2195"/>
                  </a:lnTo>
                  <a:lnTo>
                    <a:pt x="2736" y="1881"/>
                  </a:lnTo>
                  <a:lnTo>
                    <a:pt x="2664" y="1568"/>
                  </a:lnTo>
                  <a:lnTo>
                    <a:pt x="2592" y="1255"/>
                  </a:lnTo>
                  <a:lnTo>
                    <a:pt x="2496" y="1031"/>
                  </a:lnTo>
                  <a:lnTo>
                    <a:pt x="2400" y="762"/>
                  </a:lnTo>
                  <a:lnTo>
                    <a:pt x="2304" y="583"/>
                  </a:lnTo>
                  <a:lnTo>
                    <a:pt x="2208" y="449"/>
                  </a:lnTo>
                  <a:lnTo>
                    <a:pt x="2088" y="314"/>
                  </a:lnTo>
                  <a:lnTo>
                    <a:pt x="1968" y="225"/>
                  </a:lnTo>
                  <a:lnTo>
                    <a:pt x="1848" y="135"/>
                  </a:lnTo>
                  <a:lnTo>
                    <a:pt x="1704" y="46"/>
                  </a:lnTo>
                  <a:lnTo>
                    <a:pt x="1560" y="46"/>
                  </a:lnTo>
                  <a:lnTo>
                    <a:pt x="14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9" name="Shape 839"/>
            <p:cNvSpPr/>
            <p:nvPr/>
          </p:nvSpPr>
          <p:spPr>
            <a:xfrm>
              <a:off x="750600" y="1610800"/>
              <a:ext cx="67800" cy="166825"/>
            </a:xfrm>
            <a:custGeom>
              <a:avLst/>
              <a:gdLst/>
              <a:ahLst/>
              <a:cxnLst/>
              <a:rect l="0" t="0" r="0" b="0"/>
              <a:pathLst>
                <a:path w="2712" h="6673" extrusionOk="0">
                  <a:moveTo>
                    <a:pt x="1416" y="1120"/>
                  </a:moveTo>
                  <a:lnTo>
                    <a:pt x="1584" y="1165"/>
                  </a:lnTo>
                  <a:lnTo>
                    <a:pt x="1656" y="1210"/>
                  </a:lnTo>
                  <a:lnTo>
                    <a:pt x="1704" y="1255"/>
                  </a:lnTo>
                  <a:lnTo>
                    <a:pt x="1800" y="1434"/>
                  </a:lnTo>
                  <a:lnTo>
                    <a:pt x="1848" y="1523"/>
                  </a:lnTo>
                  <a:lnTo>
                    <a:pt x="1872" y="1613"/>
                  </a:lnTo>
                  <a:lnTo>
                    <a:pt x="1920" y="1747"/>
                  </a:lnTo>
                  <a:lnTo>
                    <a:pt x="1944" y="1881"/>
                  </a:lnTo>
                  <a:lnTo>
                    <a:pt x="1968" y="2150"/>
                  </a:lnTo>
                  <a:lnTo>
                    <a:pt x="1992" y="2419"/>
                  </a:lnTo>
                  <a:lnTo>
                    <a:pt x="2016" y="2687"/>
                  </a:lnTo>
                  <a:lnTo>
                    <a:pt x="744" y="2687"/>
                  </a:lnTo>
                  <a:lnTo>
                    <a:pt x="792" y="2284"/>
                  </a:lnTo>
                  <a:lnTo>
                    <a:pt x="840" y="1971"/>
                  </a:lnTo>
                  <a:lnTo>
                    <a:pt x="888" y="1702"/>
                  </a:lnTo>
                  <a:lnTo>
                    <a:pt x="960" y="1478"/>
                  </a:lnTo>
                  <a:lnTo>
                    <a:pt x="1008" y="1389"/>
                  </a:lnTo>
                  <a:lnTo>
                    <a:pt x="1056" y="1344"/>
                  </a:lnTo>
                  <a:lnTo>
                    <a:pt x="1176" y="1210"/>
                  </a:lnTo>
                  <a:lnTo>
                    <a:pt x="1224" y="1165"/>
                  </a:lnTo>
                  <a:lnTo>
                    <a:pt x="1296" y="1165"/>
                  </a:lnTo>
                  <a:lnTo>
                    <a:pt x="1416" y="1120"/>
                  </a:lnTo>
                  <a:close/>
                  <a:moveTo>
                    <a:pt x="1272" y="1"/>
                  </a:moveTo>
                  <a:lnTo>
                    <a:pt x="1200" y="46"/>
                  </a:lnTo>
                  <a:lnTo>
                    <a:pt x="1128" y="46"/>
                  </a:lnTo>
                  <a:lnTo>
                    <a:pt x="1008" y="135"/>
                  </a:lnTo>
                  <a:lnTo>
                    <a:pt x="888" y="180"/>
                  </a:lnTo>
                  <a:lnTo>
                    <a:pt x="744" y="314"/>
                  </a:lnTo>
                  <a:lnTo>
                    <a:pt x="696" y="359"/>
                  </a:lnTo>
                  <a:lnTo>
                    <a:pt x="648" y="449"/>
                  </a:lnTo>
                  <a:lnTo>
                    <a:pt x="528" y="628"/>
                  </a:lnTo>
                  <a:lnTo>
                    <a:pt x="432" y="807"/>
                  </a:lnTo>
                  <a:lnTo>
                    <a:pt x="384" y="941"/>
                  </a:lnTo>
                  <a:lnTo>
                    <a:pt x="336" y="1031"/>
                  </a:lnTo>
                  <a:lnTo>
                    <a:pt x="240" y="1299"/>
                  </a:lnTo>
                  <a:lnTo>
                    <a:pt x="168" y="1613"/>
                  </a:lnTo>
                  <a:lnTo>
                    <a:pt x="120" y="1926"/>
                  </a:lnTo>
                  <a:lnTo>
                    <a:pt x="72" y="2240"/>
                  </a:lnTo>
                  <a:lnTo>
                    <a:pt x="48" y="2419"/>
                  </a:lnTo>
                  <a:lnTo>
                    <a:pt x="24" y="2598"/>
                  </a:lnTo>
                  <a:lnTo>
                    <a:pt x="0" y="2956"/>
                  </a:lnTo>
                  <a:lnTo>
                    <a:pt x="0" y="3359"/>
                  </a:lnTo>
                  <a:lnTo>
                    <a:pt x="0" y="3717"/>
                  </a:lnTo>
                  <a:lnTo>
                    <a:pt x="24" y="4031"/>
                  </a:lnTo>
                  <a:lnTo>
                    <a:pt x="48" y="4344"/>
                  </a:lnTo>
                  <a:lnTo>
                    <a:pt x="96" y="4658"/>
                  </a:lnTo>
                  <a:lnTo>
                    <a:pt x="144" y="4926"/>
                  </a:lnTo>
                  <a:lnTo>
                    <a:pt x="216" y="5195"/>
                  </a:lnTo>
                  <a:lnTo>
                    <a:pt x="288" y="5464"/>
                  </a:lnTo>
                  <a:lnTo>
                    <a:pt x="384" y="5687"/>
                  </a:lnTo>
                  <a:lnTo>
                    <a:pt x="480" y="5911"/>
                  </a:lnTo>
                  <a:lnTo>
                    <a:pt x="576" y="6090"/>
                  </a:lnTo>
                  <a:lnTo>
                    <a:pt x="720" y="6269"/>
                  </a:lnTo>
                  <a:lnTo>
                    <a:pt x="840" y="6404"/>
                  </a:lnTo>
                  <a:lnTo>
                    <a:pt x="1008" y="6493"/>
                  </a:lnTo>
                  <a:lnTo>
                    <a:pt x="1152" y="6583"/>
                  </a:lnTo>
                  <a:lnTo>
                    <a:pt x="1344" y="6628"/>
                  </a:lnTo>
                  <a:lnTo>
                    <a:pt x="1536" y="6672"/>
                  </a:lnTo>
                  <a:lnTo>
                    <a:pt x="1704" y="6628"/>
                  </a:lnTo>
                  <a:lnTo>
                    <a:pt x="1872" y="6583"/>
                  </a:lnTo>
                  <a:lnTo>
                    <a:pt x="2040" y="6493"/>
                  </a:lnTo>
                  <a:lnTo>
                    <a:pt x="2184" y="6359"/>
                  </a:lnTo>
                  <a:lnTo>
                    <a:pt x="2304" y="6180"/>
                  </a:lnTo>
                  <a:lnTo>
                    <a:pt x="2448" y="6001"/>
                  </a:lnTo>
                  <a:lnTo>
                    <a:pt x="2568" y="5822"/>
                  </a:lnTo>
                  <a:lnTo>
                    <a:pt x="2688" y="5553"/>
                  </a:lnTo>
                  <a:lnTo>
                    <a:pt x="2280" y="4792"/>
                  </a:lnTo>
                  <a:lnTo>
                    <a:pt x="2208" y="4926"/>
                  </a:lnTo>
                  <a:lnTo>
                    <a:pt x="2112" y="5105"/>
                  </a:lnTo>
                  <a:lnTo>
                    <a:pt x="2040" y="5195"/>
                  </a:lnTo>
                  <a:lnTo>
                    <a:pt x="1944" y="5329"/>
                  </a:lnTo>
                  <a:lnTo>
                    <a:pt x="1872" y="5419"/>
                  </a:lnTo>
                  <a:lnTo>
                    <a:pt x="1752" y="5464"/>
                  </a:lnTo>
                  <a:lnTo>
                    <a:pt x="1656" y="5508"/>
                  </a:lnTo>
                  <a:lnTo>
                    <a:pt x="1536" y="5508"/>
                  </a:lnTo>
                  <a:lnTo>
                    <a:pt x="1368" y="5464"/>
                  </a:lnTo>
                  <a:lnTo>
                    <a:pt x="1224" y="5419"/>
                  </a:lnTo>
                  <a:lnTo>
                    <a:pt x="1080" y="5240"/>
                  </a:lnTo>
                  <a:lnTo>
                    <a:pt x="1032" y="5150"/>
                  </a:lnTo>
                  <a:lnTo>
                    <a:pt x="984" y="5061"/>
                  </a:lnTo>
                  <a:lnTo>
                    <a:pt x="888" y="4792"/>
                  </a:lnTo>
                  <a:lnTo>
                    <a:pt x="840" y="4658"/>
                  </a:lnTo>
                  <a:lnTo>
                    <a:pt x="816" y="4478"/>
                  </a:lnTo>
                  <a:lnTo>
                    <a:pt x="768" y="4120"/>
                  </a:lnTo>
                  <a:lnTo>
                    <a:pt x="744" y="3672"/>
                  </a:lnTo>
                  <a:lnTo>
                    <a:pt x="2712" y="3672"/>
                  </a:lnTo>
                  <a:lnTo>
                    <a:pt x="2712" y="3046"/>
                  </a:lnTo>
                  <a:lnTo>
                    <a:pt x="2712" y="2687"/>
                  </a:lnTo>
                  <a:lnTo>
                    <a:pt x="2688" y="2329"/>
                  </a:lnTo>
                  <a:lnTo>
                    <a:pt x="2664" y="2016"/>
                  </a:lnTo>
                  <a:lnTo>
                    <a:pt x="2616" y="1747"/>
                  </a:lnTo>
                  <a:lnTo>
                    <a:pt x="2568" y="1478"/>
                  </a:lnTo>
                  <a:lnTo>
                    <a:pt x="2520" y="1210"/>
                  </a:lnTo>
                  <a:lnTo>
                    <a:pt x="2424" y="986"/>
                  </a:lnTo>
                  <a:lnTo>
                    <a:pt x="2352" y="762"/>
                  </a:lnTo>
                  <a:lnTo>
                    <a:pt x="2256" y="583"/>
                  </a:lnTo>
                  <a:lnTo>
                    <a:pt x="2160" y="404"/>
                  </a:lnTo>
                  <a:lnTo>
                    <a:pt x="2040" y="314"/>
                  </a:lnTo>
                  <a:lnTo>
                    <a:pt x="1944" y="180"/>
                  </a:lnTo>
                  <a:lnTo>
                    <a:pt x="1824" y="90"/>
                  </a:lnTo>
                  <a:lnTo>
                    <a:pt x="1704" y="46"/>
                  </a:lnTo>
                  <a:lnTo>
                    <a:pt x="15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0" name="Shape 840"/>
            <p:cNvSpPr/>
            <p:nvPr/>
          </p:nvSpPr>
          <p:spPr>
            <a:xfrm>
              <a:off x="665400" y="1610800"/>
              <a:ext cx="68400" cy="232875"/>
            </a:xfrm>
            <a:custGeom>
              <a:avLst/>
              <a:gdLst/>
              <a:ahLst/>
              <a:cxnLst/>
              <a:rect l="0" t="0" r="0" b="0"/>
              <a:pathLst>
                <a:path w="2736" h="9315" extrusionOk="0">
                  <a:moveTo>
                    <a:pt x="1512" y="1165"/>
                  </a:moveTo>
                  <a:lnTo>
                    <a:pt x="1584" y="1210"/>
                  </a:lnTo>
                  <a:lnTo>
                    <a:pt x="1656" y="1255"/>
                  </a:lnTo>
                  <a:lnTo>
                    <a:pt x="1704" y="1344"/>
                  </a:lnTo>
                  <a:lnTo>
                    <a:pt x="1752" y="1434"/>
                  </a:lnTo>
                  <a:lnTo>
                    <a:pt x="1800" y="1523"/>
                  </a:lnTo>
                  <a:lnTo>
                    <a:pt x="1848" y="1658"/>
                  </a:lnTo>
                  <a:lnTo>
                    <a:pt x="1872" y="1792"/>
                  </a:lnTo>
                  <a:lnTo>
                    <a:pt x="1920" y="1926"/>
                  </a:lnTo>
                  <a:lnTo>
                    <a:pt x="1944" y="2105"/>
                  </a:lnTo>
                  <a:lnTo>
                    <a:pt x="1968" y="2329"/>
                  </a:lnTo>
                  <a:lnTo>
                    <a:pt x="1992" y="2777"/>
                  </a:lnTo>
                  <a:lnTo>
                    <a:pt x="2016" y="3314"/>
                  </a:lnTo>
                  <a:lnTo>
                    <a:pt x="1992" y="3896"/>
                  </a:lnTo>
                  <a:lnTo>
                    <a:pt x="1944" y="4389"/>
                  </a:lnTo>
                  <a:lnTo>
                    <a:pt x="1896" y="4792"/>
                  </a:lnTo>
                  <a:lnTo>
                    <a:pt x="1848" y="4926"/>
                  </a:lnTo>
                  <a:lnTo>
                    <a:pt x="1800" y="5061"/>
                  </a:lnTo>
                  <a:lnTo>
                    <a:pt x="1728" y="5240"/>
                  </a:lnTo>
                  <a:lnTo>
                    <a:pt x="1608" y="5374"/>
                  </a:lnTo>
                  <a:lnTo>
                    <a:pt x="1464" y="5464"/>
                  </a:lnTo>
                  <a:lnTo>
                    <a:pt x="1320" y="5508"/>
                  </a:lnTo>
                  <a:lnTo>
                    <a:pt x="1200" y="5464"/>
                  </a:lnTo>
                  <a:lnTo>
                    <a:pt x="1104" y="5464"/>
                  </a:lnTo>
                  <a:lnTo>
                    <a:pt x="1032" y="5419"/>
                  </a:lnTo>
                  <a:lnTo>
                    <a:pt x="936" y="5374"/>
                  </a:lnTo>
                  <a:lnTo>
                    <a:pt x="864" y="5284"/>
                  </a:lnTo>
                  <a:lnTo>
                    <a:pt x="792" y="5195"/>
                  </a:lnTo>
                  <a:lnTo>
                    <a:pt x="744" y="5105"/>
                  </a:lnTo>
                  <a:lnTo>
                    <a:pt x="696" y="4971"/>
                  </a:lnTo>
                  <a:lnTo>
                    <a:pt x="696" y="1792"/>
                  </a:lnTo>
                  <a:lnTo>
                    <a:pt x="744" y="1658"/>
                  </a:lnTo>
                  <a:lnTo>
                    <a:pt x="792" y="1568"/>
                  </a:lnTo>
                  <a:lnTo>
                    <a:pt x="816" y="1523"/>
                  </a:lnTo>
                  <a:lnTo>
                    <a:pt x="888" y="1389"/>
                  </a:lnTo>
                  <a:lnTo>
                    <a:pt x="984" y="1299"/>
                  </a:lnTo>
                  <a:lnTo>
                    <a:pt x="1056" y="1255"/>
                  </a:lnTo>
                  <a:lnTo>
                    <a:pt x="1152" y="1210"/>
                  </a:lnTo>
                  <a:lnTo>
                    <a:pt x="1272" y="1165"/>
                  </a:lnTo>
                  <a:close/>
                  <a:moveTo>
                    <a:pt x="1344" y="1"/>
                  </a:moveTo>
                  <a:lnTo>
                    <a:pt x="1224" y="46"/>
                  </a:lnTo>
                  <a:lnTo>
                    <a:pt x="1128" y="90"/>
                  </a:lnTo>
                  <a:lnTo>
                    <a:pt x="1032" y="135"/>
                  </a:lnTo>
                  <a:lnTo>
                    <a:pt x="864" y="269"/>
                  </a:lnTo>
                  <a:lnTo>
                    <a:pt x="768" y="359"/>
                  </a:lnTo>
                  <a:lnTo>
                    <a:pt x="696" y="449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9314"/>
                  </a:lnTo>
                  <a:lnTo>
                    <a:pt x="696" y="9314"/>
                  </a:lnTo>
                  <a:lnTo>
                    <a:pt x="696" y="6269"/>
                  </a:lnTo>
                  <a:lnTo>
                    <a:pt x="864" y="6404"/>
                  </a:lnTo>
                  <a:lnTo>
                    <a:pt x="1032" y="6538"/>
                  </a:lnTo>
                  <a:lnTo>
                    <a:pt x="1128" y="6538"/>
                  </a:lnTo>
                  <a:lnTo>
                    <a:pt x="1224" y="6583"/>
                  </a:lnTo>
                  <a:lnTo>
                    <a:pt x="1560" y="6583"/>
                  </a:lnTo>
                  <a:lnTo>
                    <a:pt x="1680" y="6538"/>
                  </a:lnTo>
                  <a:lnTo>
                    <a:pt x="1800" y="6493"/>
                  </a:lnTo>
                  <a:lnTo>
                    <a:pt x="1920" y="6404"/>
                  </a:lnTo>
                  <a:lnTo>
                    <a:pt x="2040" y="6314"/>
                  </a:lnTo>
                  <a:lnTo>
                    <a:pt x="2136" y="6180"/>
                  </a:lnTo>
                  <a:lnTo>
                    <a:pt x="2232" y="6046"/>
                  </a:lnTo>
                  <a:lnTo>
                    <a:pt x="2328" y="5867"/>
                  </a:lnTo>
                  <a:lnTo>
                    <a:pt x="2424" y="5643"/>
                  </a:lnTo>
                  <a:lnTo>
                    <a:pt x="2496" y="5374"/>
                  </a:lnTo>
                  <a:lnTo>
                    <a:pt x="2568" y="5061"/>
                  </a:lnTo>
                  <a:lnTo>
                    <a:pt x="2640" y="4747"/>
                  </a:lnTo>
                  <a:lnTo>
                    <a:pt x="2688" y="4434"/>
                  </a:lnTo>
                  <a:lnTo>
                    <a:pt x="2712" y="4075"/>
                  </a:lnTo>
                  <a:lnTo>
                    <a:pt x="2736" y="3672"/>
                  </a:lnTo>
                  <a:lnTo>
                    <a:pt x="2736" y="3269"/>
                  </a:lnTo>
                  <a:lnTo>
                    <a:pt x="2736" y="2867"/>
                  </a:lnTo>
                  <a:lnTo>
                    <a:pt x="2712" y="2643"/>
                  </a:lnTo>
                  <a:lnTo>
                    <a:pt x="2712" y="2464"/>
                  </a:lnTo>
                  <a:lnTo>
                    <a:pt x="2664" y="2105"/>
                  </a:lnTo>
                  <a:lnTo>
                    <a:pt x="2616" y="1792"/>
                  </a:lnTo>
                  <a:lnTo>
                    <a:pt x="2568" y="1478"/>
                  </a:lnTo>
                  <a:lnTo>
                    <a:pt x="2496" y="1210"/>
                  </a:lnTo>
                  <a:lnTo>
                    <a:pt x="2400" y="941"/>
                  </a:lnTo>
                  <a:lnTo>
                    <a:pt x="2304" y="717"/>
                  </a:lnTo>
                  <a:lnTo>
                    <a:pt x="2208" y="538"/>
                  </a:lnTo>
                  <a:lnTo>
                    <a:pt x="2112" y="404"/>
                  </a:lnTo>
                  <a:lnTo>
                    <a:pt x="2016" y="269"/>
                  </a:lnTo>
                  <a:lnTo>
                    <a:pt x="1896" y="180"/>
                  </a:lnTo>
                  <a:lnTo>
                    <a:pt x="1800" y="90"/>
                  </a:lnTo>
                  <a:lnTo>
                    <a:pt x="1680" y="46"/>
                  </a:lnTo>
                  <a:lnTo>
                    <a:pt x="1560" y="46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1" name="Shape 841"/>
            <p:cNvSpPr/>
            <p:nvPr/>
          </p:nvSpPr>
          <p:spPr>
            <a:xfrm>
              <a:off x="540000" y="1539175"/>
              <a:ext cx="106200" cy="237325"/>
            </a:xfrm>
            <a:custGeom>
              <a:avLst/>
              <a:gdLst/>
              <a:ahLst/>
              <a:cxnLst/>
              <a:rect l="0" t="0" r="0" b="0"/>
              <a:pathLst>
                <a:path w="4248" h="9493" extrusionOk="0">
                  <a:moveTo>
                    <a:pt x="2280" y="1164"/>
                  </a:moveTo>
                  <a:lnTo>
                    <a:pt x="2448" y="1209"/>
                  </a:lnTo>
                  <a:lnTo>
                    <a:pt x="2592" y="1299"/>
                  </a:lnTo>
                  <a:lnTo>
                    <a:pt x="2736" y="1433"/>
                  </a:lnTo>
                  <a:lnTo>
                    <a:pt x="2856" y="1567"/>
                  </a:lnTo>
                  <a:lnTo>
                    <a:pt x="2976" y="1746"/>
                  </a:lnTo>
                  <a:lnTo>
                    <a:pt x="3072" y="1970"/>
                  </a:lnTo>
                  <a:lnTo>
                    <a:pt x="3168" y="2239"/>
                  </a:lnTo>
                  <a:lnTo>
                    <a:pt x="3264" y="2508"/>
                  </a:lnTo>
                  <a:lnTo>
                    <a:pt x="3336" y="2776"/>
                  </a:lnTo>
                  <a:lnTo>
                    <a:pt x="3384" y="3045"/>
                  </a:lnTo>
                  <a:lnTo>
                    <a:pt x="3432" y="3358"/>
                  </a:lnTo>
                  <a:lnTo>
                    <a:pt x="3480" y="3672"/>
                  </a:lnTo>
                  <a:lnTo>
                    <a:pt x="3504" y="4030"/>
                  </a:lnTo>
                  <a:lnTo>
                    <a:pt x="3504" y="4343"/>
                  </a:lnTo>
                  <a:lnTo>
                    <a:pt x="3528" y="4746"/>
                  </a:lnTo>
                  <a:lnTo>
                    <a:pt x="3504" y="5105"/>
                  </a:lnTo>
                  <a:lnTo>
                    <a:pt x="3504" y="5463"/>
                  </a:lnTo>
                  <a:lnTo>
                    <a:pt x="3480" y="5821"/>
                  </a:lnTo>
                  <a:lnTo>
                    <a:pt x="3432" y="6134"/>
                  </a:lnTo>
                  <a:lnTo>
                    <a:pt x="3384" y="6448"/>
                  </a:lnTo>
                  <a:lnTo>
                    <a:pt x="3336" y="6717"/>
                  </a:lnTo>
                  <a:lnTo>
                    <a:pt x="3264" y="6985"/>
                  </a:lnTo>
                  <a:lnTo>
                    <a:pt x="3168" y="7254"/>
                  </a:lnTo>
                  <a:lnTo>
                    <a:pt x="3072" y="7478"/>
                  </a:lnTo>
                  <a:lnTo>
                    <a:pt x="2976" y="7702"/>
                  </a:lnTo>
                  <a:lnTo>
                    <a:pt x="2856" y="7881"/>
                  </a:lnTo>
                  <a:lnTo>
                    <a:pt x="2736" y="8060"/>
                  </a:lnTo>
                  <a:lnTo>
                    <a:pt x="2592" y="8194"/>
                  </a:lnTo>
                  <a:lnTo>
                    <a:pt x="2448" y="8239"/>
                  </a:lnTo>
                  <a:lnTo>
                    <a:pt x="2280" y="8329"/>
                  </a:lnTo>
                  <a:lnTo>
                    <a:pt x="1968" y="8329"/>
                  </a:lnTo>
                  <a:lnTo>
                    <a:pt x="1800" y="8239"/>
                  </a:lnTo>
                  <a:lnTo>
                    <a:pt x="1656" y="8194"/>
                  </a:lnTo>
                  <a:lnTo>
                    <a:pt x="1512" y="8060"/>
                  </a:lnTo>
                  <a:lnTo>
                    <a:pt x="1392" y="7881"/>
                  </a:lnTo>
                  <a:lnTo>
                    <a:pt x="1272" y="7702"/>
                  </a:lnTo>
                  <a:lnTo>
                    <a:pt x="1176" y="7478"/>
                  </a:lnTo>
                  <a:lnTo>
                    <a:pt x="1080" y="7254"/>
                  </a:lnTo>
                  <a:lnTo>
                    <a:pt x="984" y="6985"/>
                  </a:lnTo>
                  <a:lnTo>
                    <a:pt x="912" y="6717"/>
                  </a:lnTo>
                  <a:lnTo>
                    <a:pt x="864" y="6448"/>
                  </a:lnTo>
                  <a:lnTo>
                    <a:pt x="816" y="6134"/>
                  </a:lnTo>
                  <a:lnTo>
                    <a:pt x="768" y="5821"/>
                  </a:lnTo>
                  <a:lnTo>
                    <a:pt x="744" y="5463"/>
                  </a:lnTo>
                  <a:lnTo>
                    <a:pt x="744" y="5105"/>
                  </a:lnTo>
                  <a:lnTo>
                    <a:pt x="720" y="4746"/>
                  </a:lnTo>
                  <a:lnTo>
                    <a:pt x="744" y="4343"/>
                  </a:lnTo>
                  <a:lnTo>
                    <a:pt x="744" y="4030"/>
                  </a:lnTo>
                  <a:lnTo>
                    <a:pt x="768" y="3672"/>
                  </a:lnTo>
                  <a:lnTo>
                    <a:pt x="816" y="3358"/>
                  </a:lnTo>
                  <a:lnTo>
                    <a:pt x="864" y="3045"/>
                  </a:lnTo>
                  <a:lnTo>
                    <a:pt x="912" y="2776"/>
                  </a:lnTo>
                  <a:lnTo>
                    <a:pt x="984" y="2508"/>
                  </a:lnTo>
                  <a:lnTo>
                    <a:pt x="1080" y="2239"/>
                  </a:lnTo>
                  <a:lnTo>
                    <a:pt x="1176" y="1970"/>
                  </a:lnTo>
                  <a:lnTo>
                    <a:pt x="1272" y="1746"/>
                  </a:lnTo>
                  <a:lnTo>
                    <a:pt x="1392" y="1567"/>
                  </a:lnTo>
                  <a:lnTo>
                    <a:pt x="1512" y="1433"/>
                  </a:lnTo>
                  <a:lnTo>
                    <a:pt x="1656" y="1299"/>
                  </a:lnTo>
                  <a:lnTo>
                    <a:pt x="1800" y="1209"/>
                  </a:lnTo>
                  <a:lnTo>
                    <a:pt x="1968" y="1164"/>
                  </a:lnTo>
                  <a:close/>
                  <a:moveTo>
                    <a:pt x="1920" y="0"/>
                  </a:moveTo>
                  <a:lnTo>
                    <a:pt x="1728" y="45"/>
                  </a:lnTo>
                  <a:lnTo>
                    <a:pt x="1536" y="134"/>
                  </a:lnTo>
                  <a:lnTo>
                    <a:pt x="1344" y="269"/>
                  </a:lnTo>
                  <a:lnTo>
                    <a:pt x="1176" y="403"/>
                  </a:lnTo>
                  <a:lnTo>
                    <a:pt x="1008" y="627"/>
                  </a:lnTo>
                  <a:lnTo>
                    <a:pt x="840" y="851"/>
                  </a:lnTo>
                  <a:lnTo>
                    <a:pt x="696" y="1075"/>
                  </a:lnTo>
                  <a:lnTo>
                    <a:pt x="600" y="1254"/>
                  </a:lnTo>
                  <a:lnTo>
                    <a:pt x="528" y="1433"/>
                  </a:lnTo>
                  <a:lnTo>
                    <a:pt x="456" y="1612"/>
                  </a:lnTo>
                  <a:lnTo>
                    <a:pt x="384" y="1791"/>
                  </a:lnTo>
                  <a:lnTo>
                    <a:pt x="336" y="2015"/>
                  </a:lnTo>
                  <a:lnTo>
                    <a:pt x="264" y="2194"/>
                  </a:lnTo>
                  <a:lnTo>
                    <a:pt x="168" y="2642"/>
                  </a:lnTo>
                  <a:lnTo>
                    <a:pt x="96" y="3134"/>
                  </a:lnTo>
                  <a:lnTo>
                    <a:pt x="72" y="3358"/>
                  </a:lnTo>
                  <a:lnTo>
                    <a:pt x="48" y="3627"/>
                  </a:lnTo>
                  <a:lnTo>
                    <a:pt x="24" y="4164"/>
                  </a:lnTo>
                  <a:lnTo>
                    <a:pt x="0" y="4746"/>
                  </a:lnTo>
                  <a:lnTo>
                    <a:pt x="24" y="5329"/>
                  </a:lnTo>
                  <a:lnTo>
                    <a:pt x="48" y="5866"/>
                  </a:lnTo>
                  <a:lnTo>
                    <a:pt x="96" y="6358"/>
                  </a:lnTo>
                  <a:lnTo>
                    <a:pt x="168" y="6851"/>
                  </a:lnTo>
                  <a:lnTo>
                    <a:pt x="264" y="7254"/>
                  </a:lnTo>
                  <a:lnTo>
                    <a:pt x="384" y="7702"/>
                  </a:lnTo>
                  <a:lnTo>
                    <a:pt x="528" y="8060"/>
                  </a:lnTo>
                  <a:lnTo>
                    <a:pt x="696" y="8373"/>
                  </a:lnTo>
                  <a:lnTo>
                    <a:pt x="840" y="8642"/>
                  </a:lnTo>
                  <a:lnTo>
                    <a:pt x="1008" y="8866"/>
                  </a:lnTo>
                  <a:lnTo>
                    <a:pt x="1176" y="9090"/>
                  </a:lnTo>
                  <a:lnTo>
                    <a:pt x="1344" y="9224"/>
                  </a:lnTo>
                  <a:lnTo>
                    <a:pt x="1536" y="9358"/>
                  </a:lnTo>
                  <a:lnTo>
                    <a:pt x="1728" y="9448"/>
                  </a:lnTo>
                  <a:lnTo>
                    <a:pt x="1920" y="9493"/>
                  </a:lnTo>
                  <a:lnTo>
                    <a:pt x="2352" y="9493"/>
                  </a:lnTo>
                  <a:lnTo>
                    <a:pt x="2544" y="9448"/>
                  </a:lnTo>
                  <a:lnTo>
                    <a:pt x="2736" y="9358"/>
                  </a:lnTo>
                  <a:lnTo>
                    <a:pt x="2928" y="9224"/>
                  </a:lnTo>
                  <a:lnTo>
                    <a:pt x="3096" y="9090"/>
                  </a:lnTo>
                  <a:lnTo>
                    <a:pt x="3264" y="8866"/>
                  </a:lnTo>
                  <a:lnTo>
                    <a:pt x="3408" y="8642"/>
                  </a:lnTo>
                  <a:lnTo>
                    <a:pt x="3576" y="8373"/>
                  </a:lnTo>
                  <a:lnTo>
                    <a:pt x="3648" y="8239"/>
                  </a:lnTo>
                  <a:lnTo>
                    <a:pt x="3720" y="8060"/>
                  </a:lnTo>
                  <a:lnTo>
                    <a:pt x="3864" y="7657"/>
                  </a:lnTo>
                  <a:lnTo>
                    <a:pt x="3984" y="7254"/>
                  </a:lnTo>
                  <a:lnTo>
                    <a:pt x="4080" y="6806"/>
                  </a:lnTo>
                  <a:lnTo>
                    <a:pt x="4104" y="6582"/>
                  </a:lnTo>
                  <a:lnTo>
                    <a:pt x="4152" y="6358"/>
                  </a:lnTo>
                  <a:lnTo>
                    <a:pt x="4176" y="6090"/>
                  </a:lnTo>
                  <a:lnTo>
                    <a:pt x="4200" y="5866"/>
                  </a:lnTo>
                  <a:lnTo>
                    <a:pt x="4224" y="5329"/>
                  </a:lnTo>
                  <a:lnTo>
                    <a:pt x="4248" y="4746"/>
                  </a:lnTo>
                  <a:lnTo>
                    <a:pt x="4224" y="4164"/>
                  </a:lnTo>
                  <a:lnTo>
                    <a:pt x="4200" y="3627"/>
                  </a:lnTo>
                  <a:lnTo>
                    <a:pt x="4152" y="3134"/>
                  </a:lnTo>
                  <a:lnTo>
                    <a:pt x="4080" y="2642"/>
                  </a:lnTo>
                  <a:lnTo>
                    <a:pt x="3984" y="2239"/>
                  </a:lnTo>
                  <a:lnTo>
                    <a:pt x="3864" y="1791"/>
                  </a:lnTo>
                  <a:lnTo>
                    <a:pt x="3720" y="1433"/>
                  </a:lnTo>
                  <a:lnTo>
                    <a:pt x="3576" y="1075"/>
                  </a:lnTo>
                  <a:lnTo>
                    <a:pt x="3408" y="851"/>
                  </a:lnTo>
                  <a:lnTo>
                    <a:pt x="3264" y="627"/>
                  </a:lnTo>
                  <a:lnTo>
                    <a:pt x="3096" y="403"/>
                  </a:lnTo>
                  <a:lnTo>
                    <a:pt x="2928" y="269"/>
                  </a:lnTo>
                  <a:lnTo>
                    <a:pt x="2736" y="134"/>
                  </a:lnTo>
                  <a:lnTo>
                    <a:pt x="2544" y="45"/>
                  </a:lnTo>
                  <a:lnTo>
                    <a:pt x="2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2" name="Shape 842"/>
            <p:cNvSpPr/>
            <p:nvPr/>
          </p:nvSpPr>
          <p:spPr>
            <a:xfrm>
              <a:off x="1975200" y="1544775"/>
              <a:ext cx="88800" cy="229500"/>
            </a:xfrm>
            <a:custGeom>
              <a:avLst/>
              <a:gdLst/>
              <a:ahLst/>
              <a:cxnLst/>
              <a:rect l="0" t="0" r="0" b="0"/>
              <a:pathLst>
                <a:path w="3552" h="9180" extrusionOk="0">
                  <a:moveTo>
                    <a:pt x="0" y="0"/>
                  </a:moveTo>
                  <a:lnTo>
                    <a:pt x="0" y="1299"/>
                  </a:lnTo>
                  <a:lnTo>
                    <a:pt x="1392" y="1299"/>
                  </a:lnTo>
                  <a:lnTo>
                    <a:pt x="1392" y="9179"/>
                  </a:lnTo>
                  <a:lnTo>
                    <a:pt x="2160" y="9179"/>
                  </a:lnTo>
                  <a:lnTo>
                    <a:pt x="2160" y="1299"/>
                  </a:lnTo>
                  <a:lnTo>
                    <a:pt x="3552" y="1299"/>
                  </a:lnTo>
                  <a:lnTo>
                    <a:pt x="35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3" name="Shape 843"/>
            <p:cNvSpPr/>
            <p:nvPr/>
          </p:nvSpPr>
          <p:spPr>
            <a:xfrm>
              <a:off x="1870200" y="1544775"/>
              <a:ext cx="88200" cy="231725"/>
            </a:xfrm>
            <a:custGeom>
              <a:avLst/>
              <a:gdLst/>
              <a:ahLst/>
              <a:cxnLst/>
              <a:rect l="0" t="0" r="0" b="0"/>
              <a:pathLst>
                <a:path w="3528" h="9269" extrusionOk="0">
                  <a:moveTo>
                    <a:pt x="0" y="0"/>
                  </a:moveTo>
                  <a:lnTo>
                    <a:pt x="0" y="5821"/>
                  </a:lnTo>
                  <a:lnTo>
                    <a:pt x="0" y="6269"/>
                  </a:lnTo>
                  <a:lnTo>
                    <a:pt x="24" y="6672"/>
                  </a:lnTo>
                  <a:lnTo>
                    <a:pt x="72" y="7030"/>
                  </a:lnTo>
                  <a:lnTo>
                    <a:pt x="144" y="7388"/>
                  </a:lnTo>
                  <a:lnTo>
                    <a:pt x="216" y="7746"/>
                  </a:lnTo>
                  <a:lnTo>
                    <a:pt x="312" y="8015"/>
                  </a:lnTo>
                  <a:lnTo>
                    <a:pt x="432" y="8284"/>
                  </a:lnTo>
                  <a:lnTo>
                    <a:pt x="576" y="8552"/>
                  </a:lnTo>
                  <a:lnTo>
                    <a:pt x="696" y="8731"/>
                  </a:lnTo>
                  <a:lnTo>
                    <a:pt x="816" y="8866"/>
                  </a:lnTo>
                  <a:lnTo>
                    <a:pt x="960" y="9000"/>
                  </a:lnTo>
                  <a:lnTo>
                    <a:pt x="1104" y="9090"/>
                  </a:lnTo>
                  <a:lnTo>
                    <a:pt x="1248" y="9179"/>
                  </a:lnTo>
                  <a:lnTo>
                    <a:pt x="1416" y="9224"/>
                  </a:lnTo>
                  <a:lnTo>
                    <a:pt x="1584" y="9269"/>
                  </a:lnTo>
                  <a:lnTo>
                    <a:pt x="1920" y="9269"/>
                  </a:lnTo>
                  <a:lnTo>
                    <a:pt x="2088" y="9224"/>
                  </a:lnTo>
                  <a:lnTo>
                    <a:pt x="2256" y="9179"/>
                  </a:lnTo>
                  <a:lnTo>
                    <a:pt x="2400" y="9090"/>
                  </a:lnTo>
                  <a:lnTo>
                    <a:pt x="2544" y="9000"/>
                  </a:lnTo>
                  <a:lnTo>
                    <a:pt x="2688" y="8866"/>
                  </a:lnTo>
                  <a:lnTo>
                    <a:pt x="2808" y="8731"/>
                  </a:lnTo>
                  <a:lnTo>
                    <a:pt x="2928" y="8552"/>
                  </a:lnTo>
                  <a:lnTo>
                    <a:pt x="3072" y="8284"/>
                  </a:lnTo>
                  <a:lnTo>
                    <a:pt x="3144" y="8149"/>
                  </a:lnTo>
                  <a:lnTo>
                    <a:pt x="3192" y="8015"/>
                  </a:lnTo>
                  <a:lnTo>
                    <a:pt x="3240" y="7881"/>
                  </a:lnTo>
                  <a:lnTo>
                    <a:pt x="3288" y="7746"/>
                  </a:lnTo>
                  <a:lnTo>
                    <a:pt x="3384" y="7388"/>
                  </a:lnTo>
                  <a:lnTo>
                    <a:pt x="3432" y="7030"/>
                  </a:lnTo>
                  <a:lnTo>
                    <a:pt x="3480" y="6672"/>
                  </a:lnTo>
                  <a:lnTo>
                    <a:pt x="3504" y="6269"/>
                  </a:lnTo>
                  <a:lnTo>
                    <a:pt x="3528" y="5821"/>
                  </a:lnTo>
                  <a:lnTo>
                    <a:pt x="3528" y="0"/>
                  </a:lnTo>
                  <a:lnTo>
                    <a:pt x="2736" y="0"/>
                  </a:lnTo>
                  <a:lnTo>
                    <a:pt x="2736" y="5821"/>
                  </a:lnTo>
                  <a:lnTo>
                    <a:pt x="2736" y="6134"/>
                  </a:lnTo>
                  <a:lnTo>
                    <a:pt x="2712" y="6403"/>
                  </a:lnTo>
                  <a:lnTo>
                    <a:pt x="2688" y="6627"/>
                  </a:lnTo>
                  <a:lnTo>
                    <a:pt x="2640" y="6851"/>
                  </a:lnTo>
                  <a:lnTo>
                    <a:pt x="2592" y="7075"/>
                  </a:lnTo>
                  <a:lnTo>
                    <a:pt x="2544" y="7254"/>
                  </a:lnTo>
                  <a:lnTo>
                    <a:pt x="2472" y="7433"/>
                  </a:lnTo>
                  <a:lnTo>
                    <a:pt x="2400" y="7567"/>
                  </a:lnTo>
                  <a:lnTo>
                    <a:pt x="2280" y="7746"/>
                  </a:lnTo>
                  <a:lnTo>
                    <a:pt x="2136" y="7881"/>
                  </a:lnTo>
                  <a:lnTo>
                    <a:pt x="1944" y="7925"/>
                  </a:lnTo>
                  <a:lnTo>
                    <a:pt x="1752" y="7970"/>
                  </a:lnTo>
                  <a:lnTo>
                    <a:pt x="1656" y="7970"/>
                  </a:lnTo>
                  <a:lnTo>
                    <a:pt x="1560" y="7925"/>
                  </a:lnTo>
                  <a:lnTo>
                    <a:pt x="1464" y="7925"/>
                  </a:lnTo>
                  <a:lnTo>
                    <a:pt x="1392" y="7881"/>
                  </a:lnTo>
                  <a:lnTo>
                    <a:pt x="1296" y="7791"/>
                  </a:lnTo>
                  <a:lnTo>
                    <a:pt x="1224" y="7746"/>
                  </a:lnTo>
                  <a:lnTo>
                    <a:pt x="1080" y="7522"/>
                  </a:lnTo>
                  <a:lnTo>
                    <a:pt x="1032" y="7388"/>
                  </a:lnTo>
                  <a:lnTo>
                    <a:pt x="960" y="7254"/>
                  </a:lnTo>
                  <a:lnTo>
                    <a:pt x="912" y="7075"/>
                  </a:lnTo>
                  <a:lnTo>
                    <a:pt x="864" y="6851"/>
                  </a:lnTo>
                  <a:lnTo>
                    <a:pt x="816" y="6627"/>
                  </a:lnTo>
                  <a:lnTo>
                    <a:pt x="792" y="6403"/>
                  </a:lnTo>
                  <a:lnTo>
                    <a:pt x="792" y="6134"/>
                  </a:lnTo>
                  <a:lnTo>
                    <a:pt x="768" y="5821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4" name="Shape 844"/>
            <p:cNvSpPr/>
            <p:nvPr/>
          </p:nvSpPr>
          <p:spPr>
            <a:xfrm>
              <a:off x="1785600" y="1544775"/>
              <a:ext cx="70800" cy="229500"/>
            </a:xfrm>
            <a:custGeom>
              <a:avLst/>
              <a:gdLst/>
              <a:ahLst/>
              <a:cxnLst/>
              <a:rect l="0" t="0" r="0" b="0"/>
              <a:pathLst>
                <a:path w="2832" h="9180" extrusionOk="0">
                  <a:moveTo>
                    <a:pt x="0" y="0"/>
                  </a:moveTo>
                  <a:lnTo>
                    <a:pt x="0" y="9179"/>
                  </a:lnTo>
                  <a:lnTo>
                    <a:pt x="2832" y="9179"/>
                  </a:lnTo>
                  <a:lnTo>
                    <a:pt x="2832" y="7881"/>
                  </a:lnTo>
                  <a:lnTo>
                    <a:pt x="792" y="7881"/>
                  </a:lnTo>
                  <a:lnTo>
                    <a:pt x="7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5" name="Shape 845"/>
            <p:cNvSpPr/>
            <p:nvPr/>
          </p:nvSpPr>
          <p:spPr>
            <a:xfrm>
              <a:off x="1711800" y="1731700"/>
              <a:ext cx="24600" cy="44800"/>
            </a:xfrm>
            <a:custGeom>
              <a:avLst/>
              <a:gdLst/>
              <a:ahLst/>
              <a:cxnLst/>
              <a:rect l="0" t="0" r="0" b="0"/>
              <a:pathLst>
                <a:path w="984" h="1792" extrusionOk="0">
                  <a:moveTo>
                    <a:pt x="408" y="1"/>
                  </a:moveTo>
                  <a:lnTo>
                    <a:pt x="312" y="90"/>
                  </a:lnTo>
                  <a:lnTo>
                    <a:pt x="216" y="135"/>
                  </a:lnTo>
                  <a:lnTo>
                    <a:pt x="144" y="269"/>
                  </a:lnTo>
                  <a:lnTo>
                    <a:pt x="96" y="404"/>
                  </a:lnTo>
                  <a:lnTo>
                    <a:pt x="48" y="538"/>
                  </a:lnTo>
                  <a:lnTo>
                    <a:pt x="24" y="717"/>
                  </a:lnTo>
                  <a:lnTo>
                    <a:pt x="0" y="896"/>
                  </a:lnTo>
                  <a:lnTo>
                    <a:pt x="24" y="1075"/>
                  </a:lnTo>
                  <a:lnTo>
                    <a:pt x="48" y="1254"/>
                  </a:lnTo>
                  <a:lnTo>
                    <a:pt x="96" y="1389"/>
                  </a:lnTo>
                  <a:lnTo>
                    <a:pt x="144" y="1523"/>
                  </a:lnTo>
                  <a:lnTo>
                    <a:pt x="192" y="1613"/>
                  </a:lnTo>
                  <a:lnTo>
                    <a:pt x="216" y="1657"/>
                  </a:lnTo>
                  <a:lnTo>
                    <a:pt x="312" y="1747"/>
                  </a:lnTo>
                  <a:lnTo>
                    <a:pt x="408" y="1792"/>
                  </a:lnTo>
                  <a:lnTo>
                    <a:pt x="600" y="1792"/>
                  </a:lnTo>
                  <a:lnTo>
                    <a:pt x="672" y="1747"/>
                  </a:lnTo>
                  <a:lnTo>
                    <a:pt x="768" y="1657"/>
                  </a:lnTo>
                  <a:lnTo>
                    <a:pt x="840" y="1523"/>
                  </a:lnTo>
                  <a:lnTo>
                    <a:pt x="888" y="1389"/>
                  </a:lnTo>
                  <a:lnTo>
                    <a:pt x="936" y="1254"/>
                  </a:lnTo>
                  <a:lnTo>
                    <a:pt x="960" y="1075"/>
                  </a:lnTo>
                  <a:lnTo>
                    <a:pt x="984" y="896"/>
                  </a:lnTo>
                  <a:lnTo>
                    <a:pt x="960" y="717"/>
                  </a:lnTo>
                  <a:lnTo>
                    <a:pt x="936" y="538"/>
                  </a:lnTo>
                  <a:lnTo>
                    <a:pt x="888" y="404"/>
                  </a:lnTo>
                  <a:lnTo>
                    <a:pt x="840" y="269"/>
                  </a:lnTo>
                  <a:lnTo>
                    <a:pt x="768" y="135"/>
                  </a:lnTo>
                  <a:lnTo>
                    <a:pt x="672" y="90"/>
                  </a:lnTo>
                  <a:lnTo>
                    <a:pt x="5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6" name="Shape 846"/>
            <p:cNvSpPr/>
            <p:nvPr/>
          </p:nvSpPr>
          <p:spPr>
            <a:xfrm>
              <a:off x="1536600" y="1610800"/>
              <a:ext cx="67800" cy="163475"/>
            </a:xfrm>
            <a:custGeom>
              <a:avLst/>
              <a:gdLst/>
              <a:ahLst/>
              <a:cxnLst/>
              <a:rect l="0" t="0" r="0" b="0"/>
              <a:pathLst>
                <a:path w="2712" h="6539" extrusionOk="0">
                  <a:moveTo>
                    <a:pt x="1536" y="1"/>
                  </a:moveTo>
                  <a:lnTo>
                    <a:pt x="1320" y="46"/>
                  </a:lnTo>
                  <a:lnTo>
                    <a:pt x="1104" y="135"/>
                  </a:lnTo>
                  <a:lnTo>
                    <a:pt x="888" y="314"/>
                  </a:lnTo>
                  <a:lnTo>
                    <a:pt x="696" y="538"/>
                  </a:lnTo>
                  <a:lnTo>
                    <a:pt x="696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92" y="1702"/>
                  </a:lnTo>
                  <a:lnTo>
                    <a:pt x="888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96" y="1210"/>
                  </a:lnTo>
                  <a:lnTo>
                    <a:pt x="1392" y="1165"/>
                  </a:lnTo>
                  <a:lnTo>
                    <a:pt x="1488" y="1165"/>
                  </a:lnTo>
                  <a:lnTo>
                    <a:pt x="1656" y="1210"/>
                  </a:lnTo>
                  <a:lnTo>
                    <a:pt x="1776" y="1255"/>
                  </a:lnTo>
                  <a:lnTo>
                    <a:pt x="1824" y="1299"/>
                  </a:lnTo>
                  <a:lnTo>
                    <a:pt x="1848" y="1344"/>
                  </a:lnTo>
                  <a:lnTo>
                    <a:pt x="1896" y="1434"/>
                  </a:lnTo>
                  <a:lnTo>
                    <a:pt x="1920" y="1478"/>
                  </a:lnTo>
                  <a:lnTo>
                    <a:pt x="1968" y="1658"/>
                  </a:lnTo>
                  <a:lnTo>
                    <a:pt x="1992" y="1881"/>
                  </a:lnTo>
                  <a:lnTo>
                    <a:pt x="2016" y="2150"/>
                  </a:lnTo>
                  <a:lnTo>
                    <a:pt x="2016" y="2464"/>
                  </a:lnTo>
                  <a:lnTo>
                    <a:pt x="2016" y="6538"/>
                  </a:lnTo>
                  <a:lnTo>
                    <a:pt x="2712" y="6538"/>
                  </a:lnTo>
                  <a:lnTo>
                    <a:pt x="2712" y="2464"/>
                  </a:lnTo>
                  <a:lnTo>
                    <a:pt x="2712" y="2105"/>
                  </a:lnTo>
                  <a:lnTo>
                    <a:pt x="2688" y="1792"/>
                  </a:lnTo>
                  <a:lnTo>
                    <a:pt x="2664" y="1523"/>
                  </a:lnTo>
                  <a:lnTo>
                    <a:pt x="2640" y="1389"/>
                  </a:lnTo>
                  <a:lnTo>
                    <a:pt x="2616" y="1255"/>
                  </a:lnTo>
                  <a:lnTo>
                    <a:pt x="2568" y="1031"/>
                  </a:lnTo>
                  <a:lnTo>
                    <a:pt x="2520" y="807"/>
                  </a:lnTo>
                  <a:lnTo>
                    <a:pt x="2472" y="717"/>
                  </a:lnTo>
                  <a:lnTo>
                    <a:pt x="2424" y="628"/>
                  </a:lnTo>
                  <a:lnTo>
                    <a:pt x="2352" y="449"/>
                  </a:lnTo>
                  <a:lnTo>
                    <a:pt x="2280" y="359"/>
                  </a:lnTo>
                  <a:lnTo>
                    <a:pt x="2184" y="269"/>
                  </a:lnTo>
                  <a:lnTo>
                    <a:pt x="2112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7" name="Shape 847"/>
            <p:cNvSpPr/>
            <p:nvPr/>
          </p:nvSpPr>
          <p:spPr>
            <a:xfrm>
              <a:off x="1477200" y="1613050"/>
              <a:ext cx="36600" cy="161225"/>
            </a:xfrm>
            <a:custGeom>
              <a:avLst/>
              <a:gdLst/>
              <a:ahLst/>
              <a:cxnLst/>
              <a:rect l="0" t="0" r="0" b="0"/>
              <a:pathLst>
                <a:path w="1464" h="6449" extrusionOk="0">
                  <a:moveTo>
                    <a:pt x="384" y="0"/>
                  </a:moveTo>
                  <a:lnTo>
                    <a:pt x="384" y="5418"/>
                  </a:lnTo>
                  <a:lnTo>
                    <a:pt x="0" y="5418"/>
                  </a:lnTo>
                  <a:lnTo>
                    <a:pt x="0" y="6448"/>
                  </a:lnTo>
                  <a:lnTo>
                    <a:pt x="1464" y="6448"/>
                  </a:lnTo>
                  <a:lnTo>
                    <a:pt x="1464" y="5418"/>
                  </a:lnTo>
                  <a:lnTo>
                    <a:pt x="1080" y="5418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8" name="Shape 848"/>
            <p:cNvSpPr/>
            <p:nvPr/>
          </p:nvSpPr>
          <p:spPr>
            <a:xfrm>
              <a:off x="1485000" y="1555950"/>
              <a:ext cx="20400" cy="39200"/>
            </a:xfrm>
            <a:custGeom>
              <a:avLst/>
              <a:gdLst/>
              <a:ahLst/>
              <a:cxnLst/>
              <a:rect l="0" t="0" r="0" b="0"/>
              <a:pathLst>
                <a:path w="816" h="1568" extrusionOk="0">
                  <a:moveTo>
                    <a:pt x="408" y="1"/>
                  </a:moveTo>
                  <a:lnTo>
                    <a:pt x="336" y="46"/>
                  </a:lnTo>
                  <a:lnTo>
                    <a:pt x="240" y="90"/>
                  </a:lnTo>
                  <a:lnTo>
                    <a:pt x="168" y="135"/>
                  </a:lnTo>
                  <a:lnTo>
                    <a:pt x="120" y="225"/>
                  </a:lnTo>
                  <a:lnTo>
                    <a:pt x="72" y="359"/>
                  </a:lnTo>
                  <a:lnTo>
                    <a:pt x="24" y="493"/>
                  </a:lnTo>
                  <a:lnTo>
                    <a:pt x="0" y="628"/>
                  </a:lnTo>
                  <a:lnTo>
                    <a:pt x="0" y="807"/>
                  </a:lnTo>
                  <a:lnTo>
                    <a:pt x="0" y="941"/>
                  </a:lnTo>
                  <a:lnTo>
                    <a:pt x="24" y="1075"/>
                  </a:lnTo>
                  <a:lnTo>
                    <a:pt x="72" y="1210"/>
                  </a:lnTo>
                  <a:lnTo>
                    <a:pt x="120" y="1344"/>
                  </a:lnTo>
                  <a:lnTo>
                    <a:pt x="168" y="1434"/>
                  </a:lnTo>
                  <a:lnTo>
                    <a:pt x="240" y="1523"/>
                  </a:lnTo>
                  <a:lnTo>
                    <a:pt x="336" y="1568"/>
                  </a:lnTo>
                  <a:lnTo>
                    <a:pt x="504" y="1568"/>
                  </a:lnTo>
                  <a:lnTo>
                    <a:pt x="576" y="1523"/>
                  </a:lnTo>
                  <a:lnTo>
                    <a:pt x="648" y="1434"/>
                  </a:lnTo>
                  <a:lnTo>
                    <a:pt x="696" y="1344"/>
                  </a:lnTo>
                  <a:lnTo>
                    <a:pt x="768" y="1210"/>
                  </a:lnTo>
                  <a:lnTo>
                    <a:pt x="792" y="1075"/>
                  </a:lnTo>
                  <a:lnTo>
                    <a:pt x="816" y="941"/>
                  </a:lnTo>
                  <a:lnTo>
                    <a:pt x="816" y="807"/>
                  </a:lnTo>
                  <a:lnTo>
                    <a:pt x="816" y="628"/>
                  </a:lnTo>
                  <a:lnTo>
                    <a:pt x="792" y="493"/>
                  </a:lnTo>
                  <a:lnTo>
                    <a:pt x="768" y="359"/>
                  </a:lnTo>
                  <a:lnTo>
                    <a:pt x="696" y="225"/>
                  </a:lnTo>
                  <a:lnTo>
                    <a:pt x="648" y="135"/>
                  </a:lnTo>
                  <a:lnTo>
                    <a:pt x="576" y="90"/>
                  </a:lnTo>
                  <a:lnTo>
                    <a:pt x="504" y="46"/>
                  </a:lnTo>
                  <a:lnTo>
                    <a:pt x="4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9" name="Shape 849"/>
            <p:cNvSpPr/>
            <p:nvPr/>
          </p:nvSpPr>
          <p:spPr>
            <a:xfrm>
              <a:off x="1342800" y="1610800"/>
              <a:ext cx="112200" cy="163475"/>
            </a:xfrm>
            <a:custGeom>
              <a:avLst/>
              <a:gdLst/>
              <a:ahLst/>
              <a:cxnLst/>
              <a:rect l="0" t="0" r="0" b="0"/>
              <a:pathLst>
                <a:path w="4488" h="6539" extrusionOk="0">
                  <a:moveTo>
                    <a:pt x="1464" y="1"/>
                  </a:moveTo>
                  <a:lnTo>
                    <a:pt x="1248" y="46"/>
                  </a:lnTo>
                  <a:lnTo>
                    <a:pt x="1152" y="90"/>
                  </a:lnTo>
                  <a:lnTo>
                    <a:pt x="1056" y="135"/>
                  </a:lnTo>
                  <a:lnTo>
                    <a:pt x="960" y="225"/>
                  </a:lnTo>
                  <a:lnTo>
                    <a:pt x="864" y="314"/>
                  </a:lnTo>
                  <a:lnTo>
                    <a:pt x="768" y="404"/>
                  </a:lnTo>
                  <a:lnTo>
                    <a:pt x="696" y="493"/>
                  </a:lnTo>
                  <a:lnTo>
                    <a:pt x="696" y="90"/>
                  </a:lnTo>
                  <a:lnTo>
                    <a:pt x="0" y="90"/>
                  </a:lnTo>
                  <a:lnTo>
                    <a:pt x="0" y="6538"/>
                  </a:lnTo>
                  <a:lnTo>
                    <a:pt x="696" y="6538"/>
                  </a:lnTo>
                  <a:lnTo>
                    <a:pt x="696" y="1881"/>
                  </a:lnTo>
                  <a:lnTo>
                    <a:pt x="768" y="1702"/>
                  </a:lnTo>
                  <a:lnTo>
                    <a:pt x="840" y="1568"/>
                  </a:lnTo>
                  <a:lnTo>
                    <a:pt x="936" y="1434"/>
                  </a:lnTo>
                  <a:lnTo>
                    <a:pt x="1008" y="1344"/>
                  </a:lnTo>
                  <a:lnTo>
                    <a:pt x="1104" y="1255"/>
                  </a:lnTo>
                  <a:lnTo>
                    <a:pt x="1176" y="1210"/>
                  </a:lnTo>
                  <a:lnTo>
                    <a:pt x="1272" y="1165"/>
                  </a:lnTo>
                  <a:lnTo>
                    <a:pt x="1488" y="1165"/>
                  </a:lnTo>
                  <a:lnTo>
                    <a:pt x="1584" y="1255"/>
                  </a:lnTo>
                  <a:lnTo>
                    <a:pt x="1680" y="1344"/>
                  </a:lnTo>
                  <a:lnTo>
                    <a:pt x="1752" y="1478"/>
                  </a:lnTo>
                  <a:lnTo>
                    <a:pt x="1824" y="1658"/>
                  </a:lnTo>
                  <a:lnTo>
                    <a:pt x="1872" y="1926"/>
                  </a:lnTo>
                  <a:lnTo>
                    <a:pt x="1896" y="2195"/>
                  </a:lnTo>
                  <a:lnTo>
                    <a:pt x="1896" y="2553"/>
                  </a:lnTo>
                  <a:lnTo>
                    <a:pt x="1896" y="6538"/>
                  </a:lnTo>
                  <a:lnTo>
                    <a:pt x="2592" y="6538"/>
                  </a:lnTo>
                  <a:lnTo>
                    <a:pt x="2592" y="1971"/>
                  </a:lnTo>
                  <a:lnTo>
                    <a:pt x="2664" y="1792"/>
                  </a:lnTo>
                  <a:lnTo>
                    <a:pt x="2712" y="1613"/>
                  </a:lnTo>
                  <a:lnTo>
                    <a:pt x="2808" y="1478"/>
                  </a:lnTo>
                  <a:lnTo>
                    <a:pt x="2880" y="1344"/>
                  </a:lnTo>
                  <a:lnTo>
                    <a:pt x="2976" y="1255"/>
                  </a:lnTo>
                  <a:lnTo>
                    <a:pt x="3048" y="1210"/>
                  </a:lnTo>
                  <a:lnTo>
                    <a:pt x="3144" y="1165"/>
                  </a:lnTo>
                  <a:lnTo>
                    <a:pt x="3384" y="1165"/>
                  </a:lnTo>
                  <a:lnTo>
                    <a:pt x="3480" y="1255"/>
                  </a:lnTo>
                  <a:lnTo>
                    <a:pt x="3576" y="1344"/>
                  </a:lnTo>
                  <a:lnTo>
                    <a:pt x="3648" y="1478"/>
                  </a:lnTo>
                  <a:lnTo>
                    <a:pt x="3720" y="1658"/>
                  </a:lnTo>
                  <a:lnTo>
                    <a:pt x="3744" y="1926"/>
                  </a:lnTo>
                  <a:lnTo>
                    <a:pt x="3768" y="2195"/>
                  </a:lnTo>
                  <a:lnTo>
                    <a:pt x="3792" y="2553"/>
                  </a:lnTo>
                  <a:lnTo>
                    <a:pt x="3792" y="6538"/>
                  </a:lnTo>
                  <a:lnTo>
                    <a:pt x="4488" y="6538"/>
                  </a:lnTo>
                  <a:lnTo>
                    <a:pt x="4488" y="2374"/>
                  </a:lnTo>
                  <a:lnTo>
                    <a:pt x="4464" y="2061"/>
                  </a:lnTo>
                  <a:lnTo>
                    <a:pt x="4464" y="1792"/>
                  </a:lnTo>
                  <a:lnTo>
                    <a:pt x="4440" y="1568"/>
                  </a:lnTo>
                  <a:lnTo>
                    <a:pt x="4392" y="1344"/>
                  </a:lnTo>
                  <a:lnTo>
                    <a:pt x="4344" y="1120"/>
                  </a:lnTo>
                  <a:lnTo>
                    <a:pt x="4272" y="896"/>
                  </a:lnTo>
                  <a:lnTo>
                    <a:pt x="4200" y="717"/>
                  </a:lnTo>
                  <a:lnTo>
                    <a:pt x="4128" y="538"/>
                  </a:lnTo>
                  <a:lnTo>
                    <a:pt x="4032" y="404"/>
                  </a:lnTo>
                  <a:lnTo>
                    <a:pt x="3960" y="314"/>
                  </a:lnTo>
                  <a:lnTo>
                    <a:pt x="3864" y="225"/>
                  </a:lnTo>
                  <a:lnTo>
                    <a:pt x="3768" y="135"/>
                  </a:lnTo>
                  <a:lnTo>
                    <a:pt x="3672" y="90"/>
                  </a:lnTo>
                  <a:lnTo>
                    <a:pt x="3552" y="46"/>
                  </a:lnTo>
                  <a:lnTo>
                    <a:pt x="3336" y="1"/>
                  </a:lnTo>
                  <a:lnTo>
                    <a:pt x="3192" y="46"/>
                  </a:lnTo>
                  <a:lnTo>
                    <a:pt x="3048" y="46"/>
                  </a:lnTo>
                  <a:lnTo>
                    <a:pt x="2928" y="135"/>
                  </a:lnTo>
                  <a:lnTo>
                    <a:pt x="2808" y="180"/>
                  </a:lnTo>
                  <a:lnTo>
                    <a:pt x="2736" y="269"/>
                  </a:lnTo>
                  <a:lnTo>
                    <a:pt x="2688" y="314"/>
                  </a:lnTo>
                  <a:lnTo>
                    <a:pt x="2568" y="449"/>
                  </a:lnTo>
                  <a:lnTo>
                    <a:pt x="2472" y="583"/>
                  </a:lnTo>
                  <a:lnTo>
                    <a:pt x="2352" y="762"/>
                  </a:lnTo>
                  <a:lnTo>
                    <a:pt x="2280" y="583"/>
                  </a:lnTo>
                  <a:lnTo>
                    <a:pt x="2184" y="449"/>
                  </a:lnTo>
                  <a:lnTo>
                    <a:pt x="2088" y="314"/>
                  </a:lnTo>
                  <a:lnTo>
                    <a:pt x="1968" y="180"/>
                  </a:lnTo>
                  <a:lnTo>
                    <a:pt x="1872" y="135"/>
                  </a:lnTo>
                  <a:lnTo>
                    <a:pt x="1752" y="46"/>
                  </a:lnTo>
                  <a:lnTo>
                    <a:pt x="1608" y="46"/>
                  </a:lnTo>
                  <a:lnTo>
                    <a:pt x="14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0" name="Shape 850"/>
            <p:cNvSpPr/>
            <p:nvPr/>
          </p:nvSpPr>
          <p:spPr>
            <a:xfrm>
              <a:off x="1228800" y="1610800"/>
              <a:ext cx="58200" cy="163475"/>
            </a:xfrm>
            <a:custGeom>
              <a:avLst/>
              <a:gdLst/>
              <a:ahLst/>
              <a:cxnLst/>
              <a:rect l="0" t="0" r="0" b="0"/>
              <a:pathLst>
                <a:path w="2328" h="6539" extrusionOk="0">
                  <a:moveTo>
                    <a:pt x="1608" y="1"/>
                  </a:moveTo>
                  <a:lnTo>
                    <a:pt x="1440" y="46"/>
                  </a:lnTo>
                  <a:lnTo>
                    <a:pt x="1296" y="90"/>
                  </a:lnTo>
                  <a:lnTo>
                    <a:pt x="1152" y="225"/>
                  </a:lnTo>
                  <a:lnTo>
                    <a:pt x="1080" y="314"/>
                  </a:lnTo>
                  <a:lnTo>
                    <a:pt x="1008" y="404"/>
                  </a:lnTo>
                  <a:lnTo>
                    <a:pt x="1008" y="90"/>
                  </a:lnTo>
                  <a:lnTo>
                    <a:pt x="312" y="90"/>
                  </a:lnTo>
                  <a:lnTo>
                    <a:pt x="312" y="5508"/>
                  </a:lnTo>
                  <a:lnTo>
                    <a:pt x="0" y="5508"/>
                  </a:lnTo>
                  <a:lnTo>
                    <a:pt x="0" y="6538"/>
                  </a:lnTo>
                  <a:lnTo>
                    <a:pt x="1464" y="6538"/>
                  </a:lnTo>
                  <a:lnTo>
                    <a:pt x="1464" y="5508"/>
                  </a:lnTo>
                  <a:lnTo>
                    <a:pt x="1008" y="5508"/>
                  </a:lnTo>
                  <a:lnTo>
                    <a:pt x="1008" y="1792"/>
                  </a:lnTo>
                  <a:lnTo>
                    <a:pt x="1128" y="1523"/>
                  </a:lnTo>
                  <a:lnTo>
                    <a:pt x="1200" y="1389"/>
                  </a:lnTo>
                  <a:lnTo>
                    <a:pt x="1272" y="1299"/>
                  </a:lnTo>
                  <a:lnTo>
                    <a:pt x="1344" y="1255"/>
                  </a:lnTo>
                  <a:lnTo>
                    <a:pt x="1416" y="1210"/>
                  </a:lnTo>
                  <a:lnTo>
                    <a:pt x="1560" y="1165"/>
                  </a:lnTo>
                  <a:lnTo>
                    <a:pt x="1680" y="1165"/>
                  </a:lnTo>
                  <a:lnTo>
                    <a:pt x="1800" y="1255"/>
                  </a:lnTo>
                  <a:lnTo>
                    <a:pt x="1920" y="1299"/>
                  </a:lnTo>
                  <a:lnTo>
                    <a:pt x="2016" y="1389"/>
                  </a:lnTo>
                  <a:lnTo>
                    <a:pt x="2328" y="449"/>
                  </a:lnTo>
                  <a:lnTo>
                    <a:pt x="2160" y="269"/>
                  </a:lnTo>
                  <a:lnTo>
                    <a:pt x="1992" y="135"/>
                  </a:lnTo>
                  <a:lnTo>
                    <a:pt x="1800" y="46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1139400" y="1613050"/>
              <a:ext cx="66000" cy="163450"/>
            </a:xfrm>
            <a:custGeom>
              <a:avLst/>
              <a:gdLst/>
              <a:ahLst/>
              <a:cxnLst/>
              <a:rect l="0" t="0" r="0" b="0"/>
              <a:pathLst>
                <a:path w="2640" h="6538" extrusionOk="0">
                  <a:moveTo>
                    <a:pt x="0" y="0"/>
                  </a:moveTo>
                  <a:lnTo>
                    <a:pt x="0" y="4030"/>
                  </a:lnTo>
                  <a:lnTo>
                    <a:pt x="0" y="4388"/>
                  </a:lnTo>
                  <a:lnTo>
                    <a:pt x="24" y="4702"/>
                  </a:lnTo>
                  <a:lnTo>
                    <a:pt x="48" y="4971"/>
                  </a:lnTo>
                  <a:lnTo>
                    <a:pt x="96" y="5239"/>
                  </a:lnTo>
                  <a:lnTo>
                    <a:pt x="144" y="5508"/>
                  </a:lnTo>
                  <a:lnTo>
                    <a:pt x="192" y="5732"/>
                  </a:lnTo>
                  <a:lnTo>
                    <a:pt x="264" y="5911"/>
                  </a:lnTo>
                  <a:lnTo>
                    <a:pt x="360" y="6090"/>
                  </a:lnTo>
                  <a:lnTo>
                    <a:pt x="432" y="6179"/>
                  </a:lnTo>
                  <a:lnTo>
                    <a:pt x="528" y="6269"/>
                  </a:lnTo>
                  <a:lnTo>
                    <a:pt x="600" y="6359"/>
                  </a:lnTo>
                  <a:lnTo>
                    <a:pt x="696" y="6448"/>
                  </a:lnTo>
                  <a:lnTo>
                    <a:pt x="816" y="6493"/>
                  </a:lnTo>
                  <a:lnTo>
                    <a:pt x="912" y="6538"/>
                  </a:lnTo>
                  <a:lnTo>
                    <a:pt x="1368" y="6538"/>
                  </a:lnTo>
                  <a:lnTo>
                    <a:pt x="1584" y="6448"/>
                  </a:lnTo>
                  <a:lnTo>
                    <a:pt x="1776" y="6269"/>
                  </a:lnTo>
                  <a:lnTo>
                    <a:pt x="1848" y="6179"/>
                  </a:lnTo>
                  <a:lnTo>
                    <a:pt x="1944" y="6090"/>
                  </a:lnTo>
                  <a:lnTo>
                    <a:pt x="1944" y="6448"/>
                  </a:lnTo>
                  <a:lnTo>
                    <a:pt x="2640" y="6448"/>
                  </a:lnTo>
                  <a:lnTo>
                    <a:pt x="2640" y="0"/>
                  </a:lnTo>
                  <a:lnTo>
                    <a:pt x="1944" y="0"/>
                  </a:lnTo>
                  <a:lnTo>
                    <a:pt x="1944" y="4747"/>
                  </a:lnTo>
                  <a:lnTo>
                    <a:pt x="1872" y="4881"/>
                  </a:lnTo>
                  <a:lnTo>
                    <a:pt x="1776" y="5015"/>
                  </a:lnTo>
                  <a:lnTo>
                    <a:pt x="1704" y="5150"/>
                  </a:lnTo>
                  <a:lnTo>
                    <a:pt x="1608" y="5239"/>
                  </a:lnTo>
                  <a:lnTo>
                    <a:pt x="1512" y="5329"/>
                  </a:lnTo>
                  <a:lnTo>
                    <a:pt x="1416" y="5374"/>
                  </a:lnTo>
                  <a:lnTo>
                    <a:pt x="1320" y="5374"/>
                  </a:lnTo>
                  <a:lnTo>
                    <a:pt x="1224" y="5418"/>
                  </a:lnTo>
                  <a:lnTo>
                    <a:pt x="1056" y="5374"/>
                  </a:lnTo>
                  <a:lnTo>
                    <a:pt x="936" y="5329"/>
                  </a:lnTo>
                  <a:lnTo>
                    <a:pt x="864" y="5239"/>
                  </a:lnTo>
                  <a:lnTo>
                    <a:pt x="792" y="5105"/>
                  </a:lnTo>
                  <a:lnTo>
                    <a:pt x="768" y="5060"/>
                  </a:lnTo>
                  <a:lnTo>
                    <a:pt x="744" y="4971"/>
                  </a:lnTo>
                  <a:lnTo>
                    <a:pt x="720" y="4747"/>
                  </a:lnTo>
                  <a:lnTo>
                    <a:pt x="696" y="4478"/>
                  </a:lnTo>
                  <a:lnTo>
                    <a:pt x="696" y="412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2" name="Shape 852"/>
            <p:cNvSpPr/>
            <p:nvPr/>
          </p:nvSpPr>
          <p:spPr>
            <a:xfrm>
              <a:off x="965400" y="1614175"/>
              <a:ext cx="74400" cy="231725"/>
            </a:xfrm>
            <a:custGeom>
              <a:avLst/>
              <a:gdLst/>
              <a:ahLst/>
              <a:cxnLst/>
              <a:rect l="0" t="0" r="0" b="0"/>
              <a:pathLst>
                <a:path w="2976" h="9269" extrusionOk="0">
                  <a:moveTo>
                    <a:pt x="0" y="0"/>
                  </a:moveTo>
                  <a:lnTo>
                    <a:pt x="1152" y="6358"/>
                  </a:lnTo>
                  <a:lnTo>
                    <a:pt x="1152" y="6448"/>
                  </a:lnTo>
                  <a:lnTo>
                    <a:pt x="1104" y="6672"/>
                  </a:lnTo>
                  <a:lnTo>
                    <a:pt x="1056" y="6851"/>
                  </a:lnTo>
                  <a:lnTo>
                    <a:pt x="1032" y="7030"/>
                  </a:lnTo>
                  <a:lnTo>
                    <a:pt x="984" y="7209"/>
                  </a:lnTo>
                  <a:lnTo>
                    <a:pt x="888" y="7478"/>
                  </a:lnTo>
                  <a:lnTo>
                    <a:pt x="792" y="7702"/>
                  </a:lnTo>
                  <a:lnTo>
                    <a:pt x="720" y="7836"/>
                  </a:lnTo>
                  <a:lnTo>
                    <a:pt x="648" y="7926"/>
                  </a:lnTo>
                  <a:lnTo>
                    <a:pt x="576" y="8015"/>
                  </a:lnTo>
                  <a:lnTo>
                    <a:pt x="504" y="8060"/>
                  </a:lnTo>
                  <a:lnTo>
                    <a:pt x="336" y="8149"/>
                  </a:lnTo>
                  <a:lnTo>
                    <a:pt x="144" y="8194"/>
                  </a:lnTo>
                  <a:lnTo>
                    <a:pt x="216" y="9269"/>
                  </a:lnTo>
                  <a:lnTo>
                    <a:pt x="384" y="9224"/>
                  </a:lnTo>
                  <a:lnTo>
                    <a:pt x="528" y="9179"/>
                  </a:lnTo>
                  <a:lnTo>
                    <a:pt x="648" y="9134"/>
                  </a:lnTo>
                  <a:lnTo>
                    <a:pt x="792" y="9045"/>
                  </a:lnTo>
                  <a:lnTo>
                    <a:pt x="888" y="8955"/>
                  </a:lnTo>
                  <a:lnTo>
                    <a:pt x="1008" y="8821"/>
                  </a:lnTo>
                  <a:lnTo>
                    <a:pt x="1104" y="8687"/>
                  </a:lnTo>
                  <a:lnTo>
                    <a:pt x="1200" y="8552"/>
                  </a:lnTo>
                  <a:lnTo>
                    <a:pt x="1296" y="8373"/>
                  </a:lnTo>
                  <a:lnTo>
                    <a:pt x="1368" y="8194"/>
                  </a:lnTo>
                  <a:lnTo>
                    <a:pt x="1440" y="8015"/>
                  </a:lnTo>
                  <a:lnTo>
                    <a:pt x="1512" y="7836"/>
                  </a:lnTo>
                  <a:lnTo>
                    <a:pt x="1632" y="7388"/>
                  </a:lnTo>
                  <a:lnTo>
                    <a:pt x="1728" y="6896"/>
                  </a:lnTo>
                  <a:lnTo>
                    <a:pt x="2976" y="0"/>
                  </a:lnTo>
                  <a:lnTo>
                    <a:pt x="2256" y="0"/>
                  </a:lnTo>
                  <a:lnTo>
                    <a:pt x="1488" y="4567"/>
                  </a:lnTo>
                  <a:lnTo>
                    <a:pt x="7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3" name="Shape 853"/>
            <p:cNvSpPr/>
            <p:nvPr/>
          </p:nvSpPr>
          <p:spPr>
            <a:xfrm>
              <a:off x="839400" y="1610800"/>
              <a:ext cx="67200" cy="163475"/>
            </a:xfrm>
            <a:custGeom>
              <a:avLst/>
              <a:gdLst/>
              <a:ahLst/>
              <a:cxnLst/>
              <a:rect l="0" t="0" r="0" b="0"/>
              <a:pathLst>
                <a:path w="2688" h="6539" extrusionOk="0">
                  <a:moveTo>
                    <a:pt x="1512" y="1"/>
                  </a:moveTo>
                  <a:lnTo>
                    <a:pt x="1296" y="46"/>
                  </a:lnTo>
                  <a:lnTo>
                    <a:pt x="1080" y="135"/>
                  </a:lnTo>
                  <a:lnTo>
                    <a:pt x="864" y="314"/>
                  </a:lnTo>
                  <a:lnTo>
                    <a:pt x="672" y="538"/>
                  </a:lnTo>
                  <a:lnTo>
                    <a:pt x="672" y="135"/>
                  </a:lnTo>
                  <a:lnTo>
                    <a:pt x="0" y="135"/>
                  </a:lnTo>
                  <a:lnTo>
                    <a:pt x="0" y="6538"/>
                  </a:lnTo>
                  <a:lnTo>
                    <a:pt x="672" y="6538"/>
                  </a:lnTo>
                  <a:lnTo>
                    <a:pt x="672" y="1881"/>
                  </a:lnTo>
                  <a:lnTo>
                    <a:pt x="768" y="1702"/>
                  </a:lnTo>
                  <a:lnTo>
                    <a:pt x="864" y="1568"/>
                  </a:lnTo>
                  <a:lnTo>
                    <a:pt x="984" y="1434"/>
                  </a:lnTo>
                  <a:lnTo>
                    <a:pt x="1080" y="1344"/>
                  </a:lnTo>
                  <a:lnTo>
                    <a:pt x="1272" y="1210"/>
                  </a:lnTo>
                  <a:lnTo>
                    <a:pt x="1368" y="1165"/>
                  </a:lnTo>
                  <a:lnTo>
                    <a:pt x="1632" y="1165"/>
                  </a:lnTo>
                  <a:lnTo>
                    <a:pt x="1752" y="1255"/>
                  </a:lnTo>
                  <a:lnTo>
                    <a:pt x="1800" y="1299"/>
                  </a:lnTo>
                  <a:lnTo>
                    <a:pt x="1848" y="1344"/>
                  </a:lnTo>
                  <a:lnTo>
                    <a:pt x="1872" y="1434"/>
                  </a:lnTo>
                  <a:lnTo>
                    <a:pt x="1896" y="1478"/>
                  </a:lnTo>
                  <a:lnTo>
                    <a:pt x="1944" y="1658"/>
                  </a:lnTo>
                  <a:lnTo>
                    <a:pt x="1968" y="1881"/>
                  </a:lnTo>
                  <a:lnTo>
                    <a:pt x="1992" y="2150"/>
                  </a:lnTo>
                  <a:lnTo>
                    <a:pt x="1992" y="2464"/>
                  </a:lnTo>
                  <a:lnTo>
                    <a:pt x="1992" y="6538"/>
                  </a:lnTo>
                  <a:lnTo>
                    <a:pt x="2688" y="6538"/>
                  </a:lnTo>
                  <a:lnTo>
                    <a:pt x="2688" y="2464"/>
                  </a:lnTo>
                  <a:lnTo>
                    <a:pt x="2688" y="2105"/>
                  </a:lnTo>
                  <a:lnTo>
                    <a:pt x="2664" y="1792"/>
                  </a:lnTo>
                  <a:lnTo>
                    <a:pt x="2640" y="1523"/>
                  </a:lnTo>
                  <a:lnTo>
                    <a:pt x="2616" y="1389"/>
                  </a:lnTo>
                  <a:lnTo>
                    <a:pt x="2592" y="1255"/>
                  </a:lnTo>
                  <a:lnTo>
                    <a:pt x="2544" y="1031"/>
                  </a:lnTo>
                  <a:lnTo>
                    <a:pt x="2496" y="807"/>
                  </a:lnTo>
                  <a:lnTo>
                    <a:pt x="2448" y="717"/>
                  </a:lnTo>
                  <a:lnTo>
                    <a:pt x="2424" y="628"/>
                  </a:lnTo>
                  <a:lnTo>
                    <a:pt x="2328" y="449"/>
                  </a:lnTo>
                  <a:lnTo>
                    <a:pt x="2256" y="359"/>
                  </a:lnTo>
                  <a:lnTo>
                    <a:pt x="2184" y="269"/>
                  </a:lnTo>
                  <a:lnTo>
                    <a:pt x="2088" y="180"/>
                  </a:lnTo>
                  <a:lnTo>
                    <a:pt x="1992" y="135"/>
                  </a:lnTo>
                  <a:lnTo>
                    <a:pt x="1776" y="46"/>
                  </a:lnTo>
                  <a:lnTo>
                    <a:pt x="1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2563200" y="1970125"/>
              <a:ext cx="52800" cy="174675"/>
            </a:xfrm>
            <a:custGeom>
              <a:avLst/>
              <a:gdLst/>
              <a:ahLst/>
              <a:cxnLst/>
              <a:rect l="0" t="0" r="0" b="0"/>
              <a:pathLst>
                <a:path w="2112" h="6987" extrusionOk="0">
                  <a:moveTo>
                    <a:pt x="0" y="1"/>
                  </a:moveTo>
                  <a:lnTo>
                    <a:pt x="840" y="4747"/>
                  </a:lnTo>
                  <a:lnTo>
                    <a:pt x="768" y="5105"/>
                  </a:lnTo>
                  <a:lnTo>
                    <a:pt x="720" y="5374"/>
                  </a:lnTo>
                  <a:lnTo>
                    <a:pt x="648" y="5598"/>
                  </a:lnTo>
                  <a:lnTo>
                    <a:pt x="624" y="5688"/>
                  </a:lnTo>
                  <a:lnTo>
                    <a:pt x="576" y="5777"/>
                  </a:lnTo>
                  <a:lnTo>
                    <a:pt x="504" y="5911"/>
                  </a:lnTo>
                  <a:lnTo>
                    <a:pt x="408" y="6091"/>
                  </a:lnTo>
                  <a:lnTo>
                    <a:pt x="288" y="6225"/>
                  </a:lnTo>
                  <a:lnTo>
                    <a:pt x="168" y="6270"/>
                  </a:lnTo>
                  <a:lnTo>
                    <a:pt x="48" y="6314"/>
                  </a:lnTo>
                  <a:lnTo>
                    <a:pt x="96" y="6986"/>
                  </a:lnTo>
                  <a:lnTo>
                    <a:pt x="192" y="6941"/>
                  </a:lnTo>
                  <a:lnTo>
                    <a:pt x="288" y="6896"/>
                  </a:lnTo>
                  <a:lnTo>
                    <a:pt x="384" y="6852"/>
                  </a:lnTo>
                  <a:lnTo>
                    <a:pt x="480" y="6807"/>
                  </a:lnTo>
                  <a:lnTo>
                    <a:pt x="648" y="6628"/>
                  </a:lnTo>
                  <a:lnTo>
                    <a:pt x="720" y="6538"/>
                  </a:lnTo>
                  <a:lnTo>
                    <a:pt x="792" y="6404"/>
                  </a:lnTo>
                  <a:lnTo>
                    <a:pt x="864" y="6270"/>
                  </a:lnTo>
                  <a:lnTo>
                    <a:pt x="912" y="6135"/>
                  </a:lnTo>
                  <a:lnTo>
                    <a:pt x="1008" y="5867"/>
                  </a:lnTo>
                  <a:lnTo>
                    <a:pt x="1104" y="5508"/>
                  </a:lnTo>
                  <a:lnTo>
                    <a:pt x="1176" y="5150"/>
                  </a:lnTo>
                  <a:lnTo>
                    <a:pt x="2112" y="1"/>
                  </a:lnTo>
                  <a:lnTo>
                    <a:pt x="1680" y="1"/>
                  </a:lnTo>
                  <a:lnTo>
                    <a:pt x="1368" y="1882"/>
                  </a:lnTo>
                  <a:lnTo>
                    <a:pt x="1152" y="3135"/>
                  </a:lnTo>
                  <a:lnTo>
                    <a:pt x="1056" y="3717"/>
                  </a:lnTo>
                  <a:lnTo>
                    <a:pt x="456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nsi/otsikko dia oranssi">
  <p:cSld name="Kansi/otsikko dia oranss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886996" y="1700808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886996" y="2915253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56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360"/>
              </a:spcBef>
              <a:buClr>
                <a:srgbClr val="ED174D"/>
              </a:buClr>
              <a:buFont typeface="Arial"/>
              <a:buNone/>
              <a:defRPr sz="18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81" name="Shape 81"/>
          <p:cNvGrpSpPr/>
          <p:nvPr/>
        </p:nvGrpSpPr>
        <p:grpSpPr>
          <a:xfrm>
            <a:off x="0" y="2730500"/>
            <a:ext cx="3282950" cy="4140234"/>
            <a:chOff x="0" y="0"/>
            <a:chExt cx="3000000" cy="3000025"/>
          </a:xfrm>
        </p:grpSpPr>
        <p:sp>
          <p:nvSpPr>
            <p:cNvPr id="82" name="Shape 82"/>
            <p:cNvSpPr/>
            <p:nvPr/>
          </p:nvSpPr>
          <p:spPr>
            <a:xfrm>
              <a:off x="0" y="2417925"/>
              <a:ext cx="1578350" cy="582075"/>
            </a:xfrm>
            <a:custGeom>
              <a:avLst/>
              <a:gdLst/>
              <a:ahLst/>
              <a:cxnLst/>
              <a:rect l="0" t="0" r="0" b="0"/>
              <a:pathLst>
                <a:path w="63134" h="23283" extrusionOk="0">
                  <a:moveTo>
                    <a:pt x="43288" y="1"/>
                  </a:moveTo>
                  <a:lnTo>
                    <a:pt x="31335" y="8743"/>
                  </a:lnTo>
                  <a:lnTo>
                    <a:pt x="27737" y="11136"/>
                  </a:lnTo>
                  <a:lnTo>
                    <a:pt x="24139" y="13252"/>
                  </a:lnTo>
                  <a:lnTo>
                    <a:pt x="22282" y="14265"/>
                  </a:lnTo>
                  <a:lnTo>
                    <a:pt x="20426" y="15185"/>
                  </a:lnTo>
                  <a:lnTo>
                    <a:pt x="18453" y="16013"/>
                  </a:lnTo>
                  <a:lnTo>
                    <a:pt x="16596" y="16841"/>
                  </a:lnTo>
                  <a:lnTo>
                    <a:pt x="14623" y="17485"/>
                  </a:lnTo>
                  <a:lnTo>
                    <a:pt x="12650" y="18130"/>
                  </a:lnTo>
                  <a:lnTo>
                    <a:pt x="10561" y="18682"/>
                  </a:lnTo>
                  <a:lnTo>
                    <a:pt x="8588" y="19050"/>
                  </a:lnTo>
                  <a:lnTo>
                    <a:pt x="6499" y="19418"/>
                  </a:lnTo>
                  <a:lnTo>
                    <a:pt x="4410" y="19602"/>
                  </a:lnTo>
                  <a:lnTo>
                    <a:pt x="2205" y="19694"/>
                  </a:lnTo>
                  <a:lnTo>
                    <a:pt x="0" y="19694"/>
                  </a:lnTo>
                  <a:lnTo>
                    <a:pt x="0" y="23283"/>
                  </a:lnTo>
                  <a:lnTo>
                    <a:pt x="54545" y="23283"/>
                  </a:lnTo>
                  <a:lnTo>
                    <a:pt x="63133" y="16933"/>
                  </a:lnTo>
                  <a:lnTo>
                    <a:pt x="43288" y="1"/>
                  </a:lnTo>
                  <a:close/>
                </a:path>
              </a:pathLst>
            </a:custGeom>
            <a:solidFill>
              <a:srgbClr val="40D52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0" y="448600"/>
              <a:ext cx="3000000" cy="2551425"/>
            </a:xfrm>
            <a:custGeom>
              <a:avLst/>
              <a:gdLst/>
              <a:ahLst/>
              <a:cxnLst/>
              <a:rect l="0" t="0" r="0" b="0"/>
              <a:pathLst>
                <a:path w="120000" h="102057" extrusionOk="0">
                  <a:moveTo>
                    <a:pt x="0" y="1"/>
                  </a:moveTo>
                  <a:lnTo>
                    <a:pt x="0" y="33958"/>
                  </a:lnTo>
                  <a:lnTo>
                    <a:pt x="80077" y="102056"/>
                  </a:lnTo>
                  <a:lnTo>
                    <a:pt x="120000" y="102056"/>
                  </a:lnTo>
                  <a:lnTo>
                    <a:pt x="89594" y="76197"/>
                  </a:lnTo>
                  <a:lnTo>
                    <a:pt x="100967" y="67731"/>
                  </a:lnTo>
                  <a:lnTo>
                    <a:pt x="81006" y="50798"/>
                  </a:lnTo>
                  <a:lnTo>
                    <a:pt x="69632" y="5926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174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0" y="0"/>
              <a:ext cx="1102525" cy="1237750"/>
            </a:xfrm>
            <a:custGeom>
              <a:avLst/>
              <a:gdLst/>
              <a:ahLst/>
              <a:cxnLst/>
              <a:rect l="0" t="0" r="0" b="0"/>
              <a:pathLst>
                <a:path w="44101" h="49510" extrusionOk="0">
                  <a:moveTo>
                    <a:pt x="24139" y="0"/>
                  </a:moveTo>
                  <a:lnTo>
                    <a:pt x="0" y="17853"/>
                  </a:lnTo>
                  <a:lnTo>
                    <a:pt x="0" y="49509"/>
                  </a:lnTo>
                  <a:lnTo>
                    <a:pt x="44101" y="16933"/>
                  </a:lnTo>
                  <a:lnTo>
                    <a:pt x="24139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730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91" name="Shape 91"/>
          <p:cNvGrpSpPr/>
          <p:nvPr/>
        </p:nvGrpSpPr>
        <p:grpSpPr>
          <a:xfrm>
            <a:off x="0" y="6467475"/>
            <a:ext cx="9144000" cy="403225"/>
            <a:chOff x="0" y="0"/>
            <a:chExt cx="3000000" cy="3000000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860400" y="732275"/>
              <a:ext cx="31275" cy="1299225"/>
            </a:xfrm>
            <a:custGeom>
              <a:avLst/>
              <a:gdLst/>
              <a:ahLst/>
              <a:cxnLst/>
              <a:rect l="0" t="0" r="0" b="0"/>
              <a:pathLst>
                <a:path w="1251" h="51969" extrusionOk="0">
                  <a:moveTo>
                    <a:pt x="1" y="0"/>
                  </a:moveTo>
                  <a:lnTo>
                    <a:pt x="1" y="51969"/>
                  </a:lnTo>
                  <a:lnTo>
                    <a:pt x="1251" y="51969"/>
                  </a:lnTo>
                  <a:lnTo>
                    <a:pt x="1251" y="47244"/>
                  </a:lnTo>
                  <a:lnTo>
                    <a:pt x="251" y="4724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896875" y="1133850"/>
              <a:ext cx="29175" cy="921275"/>
            </a:xfrm>
            <a:custGeom>
              <a:avLst/>
              <a:gdLst/>
              <a:ahLst/>
              <a:cxnLst/>
              <a:rect l="0" t="0" r="0" b="0"/>
              <a:pathLst>
                <a:path w="1167" h="36851" extrusionOk="0">
                  <a:moveTo>
                    <a:pt x="750" y="19843"/>
                  </a:moveTo>
                  <a:lnTo>
                    <a:pt x="875" y="20788"/>
                  </a:lnTo>
                  <a:lnTo>
                    <a:pt x="875" y="28347"/>
                  </a:lnTo>
                  <a:lnTo>
                    <a:pt x="708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33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375" y="945"/>
                  </a:lnTo>
                  <a:lnTo>
                    <a:pt x="167" y="2835"/>
                  </a:lnTo>
                  <a:lnTo>
                    <a:pt x="250" y="7559"/>
                  </a:lnTo>
                  <a:lnTo>
                    <a:pt x="417" y="5670"/>
                  </a:lnTo>
                  <a:lnTo>
                    <a:pt x="583" y="4725"/>
                  </a:lnTo>
                  <a:lnTo>
                    <a:pt x="708" y="5670"/>
                  </a:lnTo>
                  <a:lnTo>
                    <a:pt x="792" y="6615"/>
                  </a:lnTo>
                  <a:lnTo>
                    <a:pt x="875" y="8504"/>
                  </a:lnTo>
                  <a:lnTo>
                    <a:pt x="875" y="12284"/>
                  </a:lnTo>
                  <a:lnTo>
                    <a:pt x="875" y="16063"/>
                  </a:lnTo>
                  <a:lnTo>
                    <a:pt x="750" y="15118"/>
                  </a:lnTo>
                  <a:lnTo>
                    <a:pt x="542" y="15118"/>
                  </a:lnTo>
                  <a:lnTo>
                    <a:pt x="333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25" y="34016"/>
                  </a:lnTo>
                  <a:lnTo>
                    <a:pt x="292" y="35906"/>
                  </a:lnTo>
                  <a:lnTo>
                    <a:pt x="500" y="36851"/>
                  </a:lnTo>
                  <a:lnTo>
                    <a:pt x="708" y="35906"/>
                  </a:lnTo>
                  <a:lnTo>
                    <a:pt x="875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5" y="34016"/>
                  </a:lnTo>
                  <a:lnTo>
                    <a:pt x="1125" y="28347"/>
                  </a:lnTo>
                  <a:lnTo>
                    <a:pt x="1125" y="12284"/>
                  </a:lnTo>
                  <a:lnTo>
                    <a:pt x="1083" y="6615"/>
                  </a:lnTo>
                  <a:lnTo>
                    <a:pt x="1000" y="283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939575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9" y="18898"/>
                  </a:lnTo>
                  <a:lnTo>
                    <a:pt x="917" y="24567"/>
                  </a:lnTo>
                  <a:lnTo>
                    <a:pt x="834" y="29292"/>
                  </a:lnTo>
                  <a:lnTo>
                    <a:pt x="750" y="31181"/>
                  </a:lnTo>
                  <a:lnTo>
                    <a:pt x="584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4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9" y="22677"/>
                  </a:lnTo>
                  <a:lnTo>
                    <a:pt x="1209" y="17953"/>
                  </a:lnTo>
                  <a:lnTo>
                    <a:pt x="1209" y="14174"/>
                  </a:lnTo>
                  <a:lnTo>
                    <a:pt x="1167" y="10394"/>
                  </a:lnTo>
                  <a:lnTo>
                    <a:pt x="1084" y="6615"/>
                  </a:lnTo>
                  <a:lnTo>
                    <a:pt x="1000" y="3780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981250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8" y="18898"/>
                  </a:lnTo>
                  <a:lnTo>
                    <a:pt x="917" y="24567"/>
                  </a:lnTo>
                  <a:lnTo>
                    <a:pt x="833" y="29292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3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8" y="22677"/>
                  </a:lnTo>
                  <a:lnTo>
                    <a:pt x="1208" y="17953"/>
                  </a:lnTo>
                  <a:lnTo>
                    <a:pt x="1208" y="14174"/>
                  </a:lnTo>
                  <a:lnTo>
                    <a:pt x="1167" y="10394"/>
                  </a:lnTo>
                  <a:lnTo>
                    <a:pt x="1083" y="6615"/>
                  </a:lnTo>
                  <a:lnTo>
                    <a:pt x="1000" y="3780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02082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17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05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58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10102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6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142700" y="1133850"/>
              <a:ext cx="25025" cy="897650"/>
            </a:xfrm>
            <a:custGeom>
              <a:avLst/>
              <a:gdLst/>
              <a:ahLst/>
              <a:cxnLst/>
              <a:rect l="0" t="0" r="0" b="0"/>
              <a:pathLst>
                <a:path w="1001" h="35906" extrusionOk="0">
                  <a:moveTo>
                    <a:pt x="709" y="0"/>
                  </a:moveTo>
                  <a:lnTo>
                    <a:pt x="542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9" y="5670"/>
                  </a:lnTo>
                  <a:lnTo>
                    <a:pt x="917" y="6615"/>
                  </a:lnTo>
                  <a:lnTo>
                    <a:pt x="1000" y="1890"/>
                  </a:lnTo>
                  <a:lnTo>
                    <a:pt x="875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172900" y="1133850"/>
              <a:ext cx="29200" cy="921275"/>
            </a:xfrm>
            <a:custGeom>
              <a:avLst/>
              <a:gdLst/>
              <a:ahLst/>
              <a:cxnLst/>
              <a:rect l="0" t="0" r="0" b="0"/>
              <a:pathLst>
                <a:path w="1168" h="36851" extrusionOk="0">
                  <a:moveTo>
                    <a:pt x="751" y="19843"/>
                  </a:moveTo>
                  <a:lnTo>
                    <a:pt x="876" y="20788"/>
                  </a:lnTo>
                  <a:lnTo>
                    <a:pt x="876" y="28347"/>
                  </a:lnTo>
                  <a:lnTo>
                    <a:pt x="709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4" y="31181"/>
                  </a:lnTo>
                  <a:lnTo>
                    <a:pt x="251" y="29292"/>
                  </a:lnTo>
                  <a:lnTo>
                    <a:pt x="251" y="26457"/>
                  </a:lnTo>
                  <a:lnTo>
                    <a:pt x="251" y="23622"/>
                  </a:lnTo>
                  <a:lnTo>
                    <a:pt x="334" y="21733"/>
                  </a:lnTo>
                  <a:lnTo>
                    <a:pt x="417" y="19843"/>
                  </a:lnTo>
                  <a:close/>
                  <a:moveTo>
                    <a:pt x="626" y="0"/>
                  </a:moveTo>
                  <a:lnTo>
                    <a:pt x="376" y="945"/>
                  </a:lnTo>
                  <a:lnTo>
                    <a:pt x="167" y="2835"/>
                  </a:lnTo>
                  <a:lnTo>
                    <a:pt x="251" y="7559"/>
                  </a:lnTo>
                  <a:lnTo>
                    <a:pt x="417" y="5670"/>
                  </a:lnTo>
                  <a:lnTo>
                    <a:pt x="584" y="4725"/>
                  </a:lnTo>
                  <a:lnTo>
                    <a:pt x="709" y="5670"/>
                  </a:lnTo>
                  <a:lnTo>
                    <a:pt x="792" y="6615"/>
                  </a:lnTo>
                  <a:lnTo>
                    <a:pt x="876" y="8504"/>
                  </a:lnTo>
                  <a:lnTo>
                    <a:pt x="876" y="12284"/>
                  </a:lnTo>
                  <a:lnTo>
                    <a:pt x="876" y="16063"/>
                  </a:lnTo>
                  <a:lnTo>
                    <a:pt x="751" y="15118"/>
                  </a:lnTo>
                  <a:lnTo>
                    <a:pt x="542" y="15118"/>
                  </a:lnTo>
                  <a:lnTo>
                    <a:pt x="334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1" y="26457"/>
                  </a:lnTo>
                  <a:lnTo>
                    <a:pt x="1" y="31181"/>
                  </a:lnTo>
                  <a:lnTo>
                    <a:pt x="126" y="34016"/>
                  </a:lnTo>
                  <a:lnTo>
                    <a:pt x="292" y="35906"/>
                  </a:lnTo>
                  <a:lnTo>
                    <a:pt x="501" y="36851"/>
                  </a:lnTo>
                  <a:lnTo>
                    <a:pt x="709" y="35906"/>
                  </a:lnTo>
                  <a:lnTo>
                    <a:pt x="876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6" y="34016"/>
                  </a:lnTo>
                  <a:lnTo>
                    <a:pt x="1126" y="28347"/>
                  </a:lnTo>
                  <a:lnTo>
                    <a:pt x="1126" y="12284"/>
                  </a:lnTo>
                  <a:lnTo>
                    <a:pt x="1084" y="6615"/>
                  </a:lnTo>
                  <a:lnTo>
                    <a:pt x="1001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21457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92" y="4725"/>
                  </a:lnTo>
                  <a:lnTo>
                    <a:pt x="292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92" y="35906"/>
                  </a:lnTo>
                  <a:lnTo>
                    <a:pt x="292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84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1255200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28125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792" y="19843"/>
                  </a:moveTo>
                  <a:lnTo>
                    <a:pt x="917" y="20788"/>
                  </a:lnTo>
                  <a:lnTo>
                    <a:pt x="917" y="28347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458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75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08" y="2835"/>
                  </a:lnTo>
                  <a:lnTo>
                    <a:pt x="292" y="7559"/>
                  </a:lnTo>
                  <a:lnTo>
                    <a:pt x="417" y="5670"/>
                  </a:lnTo>
                  <a:lnTo>
                    <a:pt x="625" y="4725"/>
                  </a:lnTo>
                  <a:lnTo>
                    <a:pt x="750" y="5670"/>
                  </a:lnTo>
                  <a:lnTo>
                    <a:pt x="833" y="6615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17" y="16063"/>
                  </a:lnTo>
                  <a:lnTo>
                    <a:pt x="750" y="15118"/>
                  </a:lnTo>
                  <a:lnTo>
                    <a:pt x="583" y="15118"/>
                  </a:lnTo>
                  <a:lnTo>
                    <a:pt x="375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67" y="34016"/>
                  </a:lnTo>
                  <a:lnTo>
                    <a:pt x="333" y="35906"/>
                  </a:lnTo>
                  <a:lnTo>
                    <a:pt x="542" y="36851"/>
                  </a:lnTo>
                  <a:lnTo>
                    <a:pt x="750" y="35906"/>
                  </a:lnTo>
                  <a:lnTo>
                    <a:pt x="917" y="34016"/>
                  </a:lnTo>
                  <a:lnTo>
                    <a:pt x="917" y="35906"/>
                  </a:lnTo>
                  <a:lnTo>
                    <a:pt x="1208" y="35906"/>
                  </a:lnTo>
                  <a:lnTo>
                    <a:pt x="1167" y="34016"/>
                  </a:lnTo>
                  <a:lnTo>
                    <a:pt x="1167" y="28347"/>
                  </a:lnTo>
                  <a:lnTo>
                    <a:pt x="1167" y="12284"/>
                  </a:lnTo>
                  <a:lnTo>
                    <a:pt x="1125" y="6615"/>
                  </a:lnTo>
                  <a:lnTo>
                    <a:pt x="1042" y="2835"/>
                  </a:lnTo>
                  <a:lnTo>
                    <a:pt x="875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339575" y="732275"/>
              <a:ext cx="39600" cy="1322850"/>
            </a:xfrm>
            <a:custGeom>
              <a:avLst/>
              <a:gdLst/>
              <a:ahLst/>
              <a:cxnLst/>
              <a:rect l="0" t="0" r="0" b="0"/>
              <a:pathLst>
                <a:path w="1584" h="52914" extrusionOk="0">
                  <a:moveTo>
                    <a:pt x="0" y="0"/>
                  </a:moveTo>
                  <a:lnTo>
                    <a:pt x="0" y="34016"/>
                  </a:lnTo>
                  <a:lnTo>
                    <a:pt x="42" y="38740"/>
                  </a:lnTo>
                  <a:lnTo>
                    <a:pt x="84" y="42520"/>
                  </a:lnTo>
                  <a:lnTo>
                    <a:pt x="167" y="46300"/>
                  </a:lnTo>
                  <a:lnTo>
                    <a:pt x="250" y="49134"/>
                  </a:lnTo>
                  <a:lnTo>
                    <a:pt x="375" y="51024"/>
                  </a:lnTo>
                  <a:lnTo>
                    <a:pt x="500" y="51969"/>
                  </a:lnTo>
                  <a:lnTo>
                    <a:pt x="792" y="52914"/>
                  </a:lnTo>
                  <a:lnTo>
                    <a:pt x="1084" y="51969"/>
                  </a:lnTo>
                  <a:lnTo>
                    <a:pt x="1209" y="51024"/>
                  </a:lnTo>
                  <a:lnTo>
                    <a:pt x="1334" y="49134"/>
                  </a:lnTo>
                  <a:lnTo>
                    <a:pt x="1459" y="46300"/>
                  </a:lnTo>
                  <a:lnTo>
                    <a:pt x="1542" y="42520"/>
                  </a:lnTo>
                  <a:lnTo>
                    <a:pt x="1584" y="38740"/>
                  </a:lnTo>
                  <a:lnTo>
                    <a:pt x="1584" y="34016"/>
                  </a:lnTo>
                  <a:lnTo>
                    <a:pt x="1584" y="0"/>
                  </a:lnTo>
                  <a:lnTo>
                    <a:pt x="1334" y="0"/>
                  </a:lnTo>
                  <a:lnTo>
                    <a:pt x="1334" y="34016"/>
                  </a:lnTo>
                  <a:lnTo>
                    <a:pt x="1334" y="37796"/>
                  </a:lnTo>
                  <a:lnTo>
                    <a:pt x="1292" y="40630"/>
                  </a:lnTo>
                  <a:lnTo>
                    <a:pt x="1250" y="43465"/>
                  </a:lnTo>
                  <a:lnTo>
                    <a:pt x="1167" y="45355"/>
                  </a:lnTo>
                  <a:lnTo>
                    <a:pt x="1000" y="47244"/>
                  </a:lnTo>
                  <a:lnTo>
                    <a:pt x="792" y="48189"/>
                  </a:lnTo>
                  <a:lnTo>
                    <a:pt x="584" y="47244"/>
                  </a:lnTo>
                  <a:lnTo>
                    <a:pt x="417" y="45355"/>
                  </a:lnTo>
                  <a:lnTo>
                    <a:pt x="375" y="43465"/>
                  </a:lnTo>
                  <a:lnTo>
                    <a:pt x="292" y="40630"/>
                  </a:lnTo>
                  <a:lnTo>
                    <a:pt x="250" y="34016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3937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8" y="0"/>
                  </a:moveTo>
                  <a:lnTo>
                    <a:pt x="458" y="945"/>
                  </a:lnTo>
                  <a:lnTo>
                    <a:pt x="250" y="4725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50" y="35906"/>
                  </a:lnTo>
                  <a:lnTo>
                    <a:pt x="250" y="10394"/>
                  </a:lnTo>
                  <a:lnTo>
                    <a:pt x="458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917" y="7559"/>
                  </a:lnTo>
                  <a:lnTo>
                    <a:pt x="958" y="10394"/>
                  </a:lnTo>
                  <a:lnTo>
                    <a:pt x="958" y="13229"/>
                  </a:lnTo>
                  <a:lnTo>
                    <a:pt x="958" y="35906"/>
                  </a:lnTo>
                  <a:lnTo>
                    <a:pt x="1208" y="35906"/>
                  </a:lnTo>
                  <a:lnTo>
                    <a:pt x="1208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433325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453125" y="1157475"/>
              <a:ext cx="34375" cy="874025"/>
            </a:xfrm>
            <a:custGeom>
              <a:avLst/>
              <a:gdLst/>
              <a:ahLst/>
              <a:cxnLst/>
              <a:rect l="0" t="0" r="0" b="0"/>
              <a:pathLst>
                <a:path w="1375" h="34961" extrusionOk="0">
                  <a:moveTo>
                    <a:pt x="0" y="0"/>
                  </a:moveTo>
                  <a:lnTo>
                    <a:pt x="542" y="34961"/>
                  </a:lnTo>
                  <a:lnTo>
                    <a:pt x="833" y="34961"/>
                  </a:lnTo>
                  <a:lnTo>
                    <a:pt x="1375" y="0"/>
                  </a:lnTo>
                  <a:lnTo>
                    <a:pt x="1083" y="0"/>
                  </a:lnTo>
                  <a:lnTo>
                    <a:pt x="750" y="24567"/>
                  </a:lnTo>
                  <a:lnTo>
                    <a:pt x="708" y="28347"/>
                  </a:lnTo>
                  <a:lnTo>
                    <a:pt x="667" y="28347"/>
                  </a:lnTo>
                  <a:lnTo>
                    <a:pt x="625" y="2456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49270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59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531250" y="1133850"/>
              <a:ext cx="26050" cy="897650"/>
            </a:xfrm>
            <a:custGeom>
              <a:avLst/>
              <a:gdLst/>
              <a:ahLst/>
              <a:cxnLst/>
              <a:rect l="0" t="0" r="0" b="0"/>
              <a:pathLst>
                <a:path w="1042" h="35906" extrusionOk="0">
                  <a:moveTo>
                    <a:pt x="750" y="0"/>
                  </a:moveTo>
                  <a:lnTo>
                    <a:pt x="583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8" y="5670"/>
                  </a:lnTo>
                  <a:lnTo>
                    <a:pt x="917" y="6615"/>
                  </a:lnTo>
                  <a:lnTo>
                    <a:pt x="1042" y="1890"/>
                  </a:lnTo>
                  <a:lnTo>
                    <a:pt x="917" y="945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561450" y="1133850"/>
              <a:ext cx="26050" cy="921275"/>
            </a:xfrm>
            <a:custGeom>
              <a:avLst/>
              <a:gdLst/>
              <a:ahLst/>
              <a:cxnLst/>
              <a:rect l="0" t="0" r="0" b="0"/>
              <a:pathLst>
                <a:path w="1042" h="36851" extrusionOk="0">
                  <a:moveTo>
                    <a:pt x="542" y="0"/>
                  </a:moveTo>
                  <a:lnTo>
                    <a:pt x="334" y="945"/>
                  </a:lnTo>
                  <a:lnTo>
                    <a:pt x="167" y="2835"/>
                  </a:lnTo>
                  <a:lnTo>
                    <a:pt x="42" y="5670"/>
                  </a:lnTo>
                  <a:lnTo>
                    <a:pt x="0" y="9449"/>
                  </a:lnTo>
                  <a:lnTo>
                    <a:pt x="42" y="13229"/>
                  </a:lnTo>
                  <a:lnTo>
                    <a:pt x="167" y="16063"/>
                  </a:lnTo>
                  <a:lnTo>
                    <a:pt x="459" y="19843"/>
                  </a:lnTo>
                  <a:lnTo>
                    <a:pt x="667" y="23622"/>
                  </a:lnTo>
                  <a:lnTo>
                    <a:pt x="750" y="25512"/>
                  </a:lnTo>
                  <a:lnTo>
                    <a:pt x="792" y="27402"/>
                  </a:lnTo>
                  <a:lnTo>
                    <a:pt x="750" y="29292"/>
                  </a:lnTo>
                  <a:lnTo>
                    <a:pt x="709" y="31181"/>
                  </a:lnTo>
                  <a:lnTo>
                    <a:pt x="625" y="32126"/>
                  </a:lnTo>
                  <a:lnTo>
                    <a:pt x="500" y="32126"/>
                  </a:lnTo>
                  <a:lnTo>
                    <a:pt x="292" y="31181"/>
                  </a:lnTo>
                  <a:lnTo>
                    <a:pt x="84" y="28347"/>
                  </a:lnTo>
                  <a:lnTo>
                    <a:pt x="0" y="33071"/>
                  </a:lnTo>
                  <a:lnTo>
                    <a:pt x="209" y="35906"/>
                  </a:lnTo>
                  <a:lnTo>
                    <a:pt x="334" y="36851"/>
                  </a:lnTo>
                  <a:lnTo>
                    <a:pt x="500" y="36851"/>
                  </a:lnTo>
                  <a:lnTo>
                    <a:pt x="709" y="35906"/>
                  </a:lnTo>
                  <a:lnTo>
                    <a:pt x="875" y="34961"/>
                  </a:lnTo>
                  <a:lnTo>
                    <a:pt x="1000" y="31181"/>
                  </a:lnTo>
                  <a:lnTo>
                    <a:pt x="1042" y="27402"/>
                  </a:lnTo>
                  <a:lnTo>
                    <a:pt x="1000" y="23622"/>
                  </a:lnTo>
                  <a:lnTo>
                    <a:pt x="875" y="20788"/>
                  </a:lnTo>
                  <a:lnTo>
                    <a:pt x="625" y="16063"/>
                  </a:lnTo>
                  <a:lnTo>
                    <a:pt x="375" y="13229"/>
                  </a:lnTo>
                  <a:lnTo>
                    <a:pt x="292" y="11339"/>
                  </a:lnTo>
                  <a:lnTo>
                    <a:pt x="292" y="9449"/>
                  </a:lnTo>
                  <a:lnTo>
                    <a:pt x="292" y="7559"/>
                  </a:lnTo>
                  <a:lnTo>
                    <a:pt x="375" y="5670"/>
                  </a:lnTo>
                  <a:lnTo>
                    <a:pt x="459" y="5670"/>
                  </a:lnTo>
                  <a:lnTo>
                    <a:pt x="542" y="4725"/>
                  </a:lnTo>
                  <a:lnTo>
                    <a:pt x="709" y="5670"/>
                  </a:lnTo>
                  <a:lnTo>
                    <a:pt x="917" y="7559"/>
                  </a:lnTo>
                  <a:lnTo>
                    <a:pt x="1000" y="2835"/>
                  </a:lnTo>
                  <a:lnTo>
                    <a:pt x="750" y="94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592700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614575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63852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691650" y="1133850"/>
              <a:ext cx="32325" cy="921275"/>
            </a:xfrm>
            <a:custGeom>
              <a:avLst/>
              <a:gdLst/>
              <a:ahLst/>
              <a:cxnLst/>
              <a:rect l="0" t="0" r="0" b="0"/>
              <a:pathLst>
                <a:path w="1293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501" y="31181"/>
                  </a:lnTo>
                  <a:lnTo>
                    <a:pt x="376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76" y="8504"/>
                  </a:lnTo>
                  <a:lnTo>
                    <a:pt x="501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92" y="2835"/>
                  </a:lnTo>
                  <a:lnTo>
                    <a:pt x="209" y="4725"/>
                  </a:lnTo>
                  <a:lnTo>
                    <a:pt x="126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126" y="30237"/>
                  </a:lnTo>
                  <a:lnTo>
                    <a:pt x="209" y="33071"/>
                  </a:lnTo>
                  <a:lnTo>
                    <a:pt x="292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51" y="26457"/>
                  </a:lnTo>
                  <a:lnTo>
                    <a:pt x="1251" y="22677"/>
                  </a:lnTo>
                  <a:lnTo>
                    <a:pt x="1292" y="18898"/>
                  </a:lnTo>
                  <a:lnTo>
                    <a:pt x="1251" y="14174"/>
                  </a:lnTo>
                  <a:lnTo>
                    <a:pt x="1251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92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730200" y="685025"/>
              <a:ext cx="19800" cy="1346475"/>
            </a:xfrm>
            <a:custGeom>
              <a:avLst/>
              <a:gdLst/>
              <a:ahLst/>
              <a:cxnLst/>
              <a:rect l="0" t="0" r="0" b="0"/>
              <a:pathLst>
                <a:path w="792" h="53859" extrusionOk="0">
                  <a:moveTo>
                    <a:pt x="584" y="1"/>
                  </a:moveTo>
                  <a:lnTo>
                    <a:pt x="417" y="1890"/>
                  </a:lnTo>
                  <a:lnTo>
                    <a:pt x="334" y="2835"/>
                  </a:lnTo>
                  <a:lnTo>
                    <a:pt x="292" y="4725"/>
                  </a:lnTo>
                  <a:lnTo>
                    <a:pt x="250" y="9449"/>
                  </a:lnTo>
                  <a:lnTo>
                    <a:pt x="250" y="18898"/>
                  </a:lnTo>
                  <a:lnTo>
                    <a:pt x="0" y="18898"/>
                  </a:lnTo>
                  <a:lnTo>
                    <a:pt x="0" y="23623"/>
                  </a:lnTo>
                  <a:lnTo>
                    <a:pt x="250" y="23623"/>
                  </a:lnTo>
                  <a:lnTo>
                    <a:pt x="250" y="50079"/>
                  </a:lnTo>
                  <a:lnTo>
                    <a:pt x="84" y="50079"/>
                  </a:lnTo>
                  <a:lnTo>
                    <a:pt x="84" y="53859"/>
                  </a:lnTo>
                  <a:lnTo>
                    <a:pt x="709" y="53859"/>
                  </a:lnTo>
                  <a:lnTo>
                    <a:pt x="709" y="50079"/>
                  </a:lnTo>
                  <a:lnTo>
                    <a:pt x="500" y="50079"/>
                  </a:lnTo>
                  <a:lnTo>
                    <a:pt x="500" y="23623"/>
                  </a:lnTo>
                  <a:lnTo>
                    <a:pt x="792" y="23623"/>
                  </a:lnTo>
                  <a:lnTo>
                    <a:pt x="792" y="18898"/>
                  </a:lnTo>
                  <a:lnTo>
                    <a:pt x="500" y="18898"/>
                  </a:lnTo>
                  <a:lnTo>
                    <a:pt x="500" y="9449"/>
                  </a:lnTo>
                  <a:lnTo>
                    <a:pt x="500" y="7560"/>
                  </a:lnTo>
                  <a:lnTo>
                    <a:pt x="542" y="5670"/>
                  </a:lnTo>
                  <a:lnTo>
                    <a:pt x="667" y="4725"/>
                  </a:lnTo>
                  <a:lnTo>
                    <a:pt x="792" y="3780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771875" y="732275"/>
              <a:ext cx="39600" cy="1299225"/>
            </a:xfrm>
            <a:custGeom>
              <a:avLst/>
              <a:gdLst/>
              <a:ahLst/>
              <a:cxnLst/>
              <a:rect l="0" t="0" r="0" b="0"/>
              <a:pathLst>
                <a:path w="1584" h="51969" extrusionOk="0">
                  <a:moveTo>
                    <a:pt x="0" y="0"/>
                  </a:moveTo>
                  <a:lnTo>
                    <a:pt x="0" y="4725"/>
                  </a:lnTo>
                  <a:lnTo>
                    <a:pt x="667" y="4725"/>
                  </a:lnTo>
                  <a:lnTo>
                    <a:pt x="667" y="51969"/>
                  </a:lnTo>
                  <a:lnTo>
                    <a:pt x="917" y="51969"/>
                  </a:lnTo>
                  <a:lnTo>
                    <a:pt x="917" y="4725"/>
                  </a:lnTo>
                  <a:lnTo>
                    <a:pt x="1583" y="4725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80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847900" y="1133850"/>
              <a:ext cx="27100" cy="921275"/>
            </a:xfrm>
            <a:custGeom>
              <a:avLst/>
              <a:gdLst/>
              <a:ahLst/>
              <a:cxnLst/>
              <a:rect l="0" t="0" r="0" b="0"/>
              <a:pathLst>
                <a:path w="1084" h="36851" extrusionOk="0"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92" y="34961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751" y="36851"/>
                  </a:lnTo>
                  <a:lnTo>
                    <a:pt x="876" y="35906"/>
                  </a:lnTo>
                  <a:lnTo>
                    <a:pt x="1001" y="34016"/>
                  </a:lnTo>
                  <a:lnTo>
                    <a:pt x="1084" y="32126"/>
                  </a:lnTo>
                  <a:lnTo>
                    <a:pt x="959" y="28347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lnTo>
                    <a:pt x="751" y="5670"/>
                  </a:lnTo>
                  <a:lnTo>
                    <a:pt x="876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1884375" y="685025"/>
              <a:ext cx="30225" cy="1346475"/>
            </a:xfrm>
            <a:custGeom>
              <a:avLst/>
              <a:gdLst/>
              <a:ahLst/>
              <a:cxnLst/>
              <a:rect l="0" t="0" r="0" b="0"/>
              <a:pathLst>
                <a:path w="1209" h="53859" extrusionOk="0">
                  <a:moveTo>
                    <a:pt x="0" y="1"/>
                  </a:moveTo>
                  <a:lnTo>
                    <a:pt x="0" y="53859"/>
                  </a:lnTo>
                  <a:lnTo>
                    <a:pt x="250" y="53859"/>
                  </a:lnTo>
                  <a:lnTo>
                    <a:pt x="250" y="28347"/>
                  </a:lnTo>
                  <a:lnTo>
                    <a:pt x="458" y="24568"/>
                  </a:lnTo>
                  <a:lnTo>
                    <a:pt x="583" y="23623"/>
                  </a:lnTo>
                  <a:lnTo>
                    <a:pt x="833" y="23623"/>
                  </a:lnTo>
                  <a:lnTo>
                    <a:pt x="917" y="25512"/>
                  </a:lnTo>
                  <a:lnTo>
                    <a:pt x="958" y="28347"/>
                  </a:lnTo>
                  <a:lnTo>
                    <a:pt x="958" y="31182"/>
                  </a:lnTo>
                  <a:lnTo>
                    <a:pt x="958" y="53859"/>
                  </a:lnTo>
                  <a:lnTo>
                    <a:pt x="1208" y="53859"/>
                  </a:lnTo>
                  <a:lnTo>
                    <a:pt x="1208" y="32127"/>
                  </a:lnTo>
                  <a:lnTo>
                    <a:pt x="1167" y="25512"/>
                  </a:lnTo>
                  <a:lnTo>
                    <a:pt x="1125" y="22678"/>
                  </a:lnTo>
                  <a:lnTo>
                    <a:pt x="1042" y="20788"/>
                  </a:lnTo>
                  <a:lnTo>
                    <a:pt x="917" y="18898"/>
                  </a:lnTo>
                  <a:lnTo>
                    <a:pt x="708" y="17953"/>
                  </a:lnTo>
                  <a:lnTo>
                    <a:pt x="458" y="18898"/>
                  </a:lnTo>
                  <a:lnTo>
                    <a:pt x="250" y="22678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9291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667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17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876" y="7559"/>
                  </a:lnTo>
                  <a:lnTo>
                    <a:pt x="917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084" y="4725"/>
                  </a:lnTo>
                  <a:lnTo>
                    <a:pt x="1042" y="2835"/>
                  </a:lnTo>
                  <a:lnTo>
                    <a:pt x="876" y="945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969775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1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09" y="26457"/>
                  </a:lnTo>
                  <a:lnTo>
                    <a:pt x="1251" y="22677"/>
                  </a:lnTo>
                  <a:lnTo>
                    <a:pt x="1251" y="18898"/>
                  </a:lnTo>
                  <a:lnTo>
                    <a:pt x="1251" y="14174"/>
                  </a:lnTo>
                  <a:lnTo>
                    <a:pt x="1209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51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011450" y="685025"/>
              <a:ext cx="10425" cy="1370100"/>
            </a:xfrm>
            <a:custGeom>
              <a:avLst/>
              <a:gdLst/>
              <a:ahLst/>
              <a:cxnLst/>
              <a:rect l="0" t="0" r="0" b="0"/>
              <a:pathLst>
                <a:path w="417" h="54804" extrusionOk="0">
                  <a:moveTo>
                    <a:pt x="0" y="1"/>
                  </a:moveTo>
                  <a:lnTo>
                    <a:pt x="0" y="45355"/>
                  </a:lnTo>
                  <a:lnTo>
                    <a:pt x="42" y="49134"/>
                  </a:lnTo>
                  <a:lnTo>
                    <a:pt x="125" y="52914"/>
                  </a:lnTo>
                  <a:lnTo>
                    <a:pt x="250" y="54804"/>
                  </a:lnTo>
                  <a:lnTo>
                    <a:pt x="417" y="54804"/>
                  </a:lnTo>
                  <a:lnTo>
                    <a:pt x="417" y="50079"/>
                  </a:lnTo>
                  <a:lnTo>
                    <a:pt x="334" y="49134"/>
                  </a:lnTo>
                  <a:lnTo>
                    <a:pt x="292" y="48190"/>
                  </a:lnTo>
                  <a:lnTo>
                    <a:pt x="250" y="43465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030200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5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959" y="12284"/>
                  </a:lnTo>
                  <a:lnTo>
                    <a:pt x="1000" y="18898"/>
                  </a:lnTo>
                  <a:lnTo>
                    <a:pt x="959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5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50" y="24567"/>
                  </a:lnTo>
                  <a:lnTo>
                    <a:pt x="250" y="18898"/>
                  </a:lnTo>
                  <a:lnTo>
                    <a:pt x="250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0" y="34016"/>
                  </a:lnTo>
                  <a:lnTo>
                    <a:pt x="375" y="35906"/>
                  </a:lnTo>
                  <a:lnTo>
                    <a:pt x="500" y="36851"/>
                  </a:lnTo>
                  <a:lnTo>
                    <a:pt x="625" y="36851"/>
                  </a:lnTo>
                  <a:lnTo>
                    <a:pt x="875" y="35906"/>
                  </a:lnTo>
                  <a:lnTo>
                    <a:pt x="959" y="34961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209" y="26457"/>
                  </a:lnTo>
                  <a:lnTo>
                    <a:pt x="1250" y="22677"/>
                  </a:lnTo>
                  <a:lnTo>
                    <a:pt x="1250" y="18898"/>
                  </a:lnTo>
                  <a:lnTo>
                    <a:pt x="1250" y="14174"/>
                  </a:lnTo>
                  <a:lnTo>
                    <a:pt x="1209" y="10394"/>
                  </a:lnTo>
                  <a:lnTo>
                    <a:pt x="1125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75" y="945"/>
                  </a:lnTo>
                  <a:lnTo>
                    <a:pt x="750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068750" y="1015725"/>
              <a:ext cx="34375" cy="1511850"/>
            </a:xfrm>
            <a:custGeom>
              <a:avLst/>
              <a:gdLst/>
              <a:ahLst/>
              <a:cxnLst/>
              <a:rect l="0" t="0" r="0" b="0"/>
              <a:pathLst>
                <a:path w="1375" h="60474" extrusionOk="0">
                  <a:moveTo>
                    <a:pt x="667" y="9450"/>
                  </a:moveTo>
                  <a:lnTo>
                    <a:pt x="833" y="10395"/>
                  </a:lnTo>
                  <a:lnTo>
                    <a:pt x="917" y="11340"/>
                  </a:lnTo>
                  <a:lnTo>
                    <a:pt x="1000" y="14174"/>
                  </a:lnTo>
                  <a:lnTo>
                    <a:pt x="1042" y="17954"/>
                  </a:lnTo>
                  <a:lnTo>
                    <a:pt x="1000" y="22678"/>
                  </a:lnTo>
                  <a:lnTo>
                    <a:pt x="917" y="25513"/>
                  </a:lnTo>
                  <a:lnTo>
                    <a:pt x="833" y="26458"/>
                  </a:lnTo>
                  <a:lnTo>
                    <a:pt x="667" y="27402"/>
                  </a:lnTo>
                  <a:lnTo>
                    <a:pt x="500" y="26458"/>
                  </a:lnTo>
                  <a:lnTo>
                    <a:pt x="375" y="25513"/>
                  </a:lnTo>
                  <a:lnTo>
                    <a:pt x="333" y="22678"/>
                  </a:lnTo>
                  <a:lnTo>
                    <a:pt x="292" y="17954"/>
                  </a:lnTo>
                  <a:lnTo>
                    <a:pt x="333" y="14174"/>
                  </a:lnTo>
                  <a:lnTo>
                    <a:pt x="375" y="11340"/>
                  </a:lnTo>
                  <a:lnTo>
                    <a:pt x="500" y="10395"/>
                  </a:lnTo>
                  <a:lnTo>
                    <a:pt x="667" y="9450"/>
                  </a:lnTo>
                  <a:close/>
                  <a:moveTo>
                    <a:pt x="917" y="42521"/>
                  </a:moveTo>
                  <a:lnTo>
                    <a:pt x="1042" y="44410"/>
                  </a:lnTo>
                  <a:lnTo>
                    <a:pt x="1125" y="46300"/>
                  </a:lnTo>
                  <a:lnTo>
                    <a:pt x="1167" y="49135"/>
                  </a:lnTo>
                  <a:lnTo>
                    <a:pt x="1125" y="51969"/>
                  </a:lnTo>
                  <a:lnTo>
                    <a:pt x="1042" y="53859"/>
                  </a:lnTo>
                  <a:lnTo>
                    <a:pt x="917" y="55749"/>
                  </a:lnTo>
                  <a:lnTo>
                    <a:pt x="500" y="55749"/>
                  </a:lnTo>
                  <a:lnTo>
                    <a:pt x="333" y="53859"/>
                  </a:lnTo>
                  <a:lnTo>
                    <a:pt x="250" y="51969"/>
                  </a:lnTo>
                  <a:lnTo>
                    <a:pt x="250" y="49135"/>
                  </a:lnTo>
                  <a:lnTo>
                    <a:pt x="250" y="46300"/>
                  </a:lnTo>
                  <a:lnTo>
                    <a:pt x="333" y="44410"/>
                  </a:lnTo>
                  <a:lnTo>
                    <a:pt x="500" y="42521"/>
                  </a:lnTo>
                  <a:close/>
                  <a:moveTo>
                    <a:pt x="1333" y="1"/>
                  </a:moveTo>
                  <a:lnTo>
                    <a:pt x="1167" y="946"/>
                  </a:lnTo>
                  <a:lnTo>
                    <a:pt x="1042" y="2836"/>
                  </a:lnTo>
                  <a:lnTo>
                    <a:pt x="958" y="6615"/>
                  </a:lnTo>
                  <a:lnTo>
                    <a:pt x="792" y="5670"/>
                  </a:lnTo>
                  <a:lnTo>
                    <a:pt x="667" y="4725"/>
                  </a:lnTo>
                  <a:lnTo>
                    <a:pt x="417" y="5670"/>
                  </a:lnTo>
                  <a:lnTo>
                    <a:pt x="208" y="8505"/>
                  </a:lnTo>
                  <a:lnTo>
                    <a:pt x="83" y="13229"/>
                  </a:lnTo>
                  <a:lnTo>
                    <a:pt x="42" y="17954"/>
                  </a:lnTo>
                  <a:lnTo>
                    <a:pt x="83" y="23623"/>
                  </a:lnTo>
                  <a:lnTo>
                    <a:pt x="208" y="27402"/>
                  </a:lnTo>
                  <a:lnTo>
                    <a:pt x="125" y="31182"/>
                  </a:lnTo>
                  <a:lnTo>
                    <a:pt x="83" y="34017"/>
                  </a:lnTo>
                  <a:lnTo>
                    <a:pt x="125" y="37796"/>
                  </a:lnTo>
                  <a:lnTo>
                    <a:pt x="208" y="40631"/>
                  </a:lnTo>
                  <a:lnTo>
                    <a:pt x="125" y="42521"/>
                  </a:lnTo>
                  <a:lnTo>
                    <a:pt x="42" y="44410"/>
                  </a:lnTo>
                  <a:lnTo>
                    <a:pt x="0" y="46300"/>
                  </a:lnTo>
                  <a:lnTo>
                    <a:pt x="0" y="49135"/>
                  </a:lnTo>
                  <a:lnTo>
                    <a:pt x="0" y="51969"/>
                  </a:lnTo>
                  <a:lnTo>
                    <a:pt x="42" y="53859"/>
                  </a:lnTo>
                  <a:lnTo>
                    <a:pt x="125" y="55749"/>
                  </a:lnTo>
                  <a:lnTo>
                    <a:pt x="208" y="57639"/>
                  </a:lnTo>
                  <a:lnTo>
                    <a:pt x="417" y="59528"/>
                  </a:lnTo>
                  <a:lnTo>
                    <a:pt x="708" y="60473"/>
                  </a:lnTo>
                  <a:lnTo>
                    <a:pt x="958" y="59528"/>
                  </a:lnTo>
                  <a:lnTo>
                    <a:pt x="1167" y="57639"/>
                  </a:lnTo>
                  <a:lnTo>
                    <a:pt x="1250" y="55749"/>
                  </a:lnTo>
                  <a:lnTo>
                    <a:pt x="1333" y="53859"/>
                  </a:lnTo>
                  <a:lnTo>
                    <a:pt x="1375" y="51969"/>
                  </a:lnTo>
                  <a:lnTo>
                    <a:pt x="1375" y="49135"/>
                  </a:lnTo>
                  <a:lnTo>
                    <a:pt x="1375" y="46300"/>
                  </a:lnTo>
                  <a:lnTo>
                    <a:pt x="1333" y="44410"/>
                  </a:lnTo>
                  <a:lnTo>
                    <a:pt x="1250" y="42521"/>
                  </a:lnTo>
                  <a:lnTo>
                    <a:pt x="1167" y="40631"/>
                  </a:lnTo>
                  <a:lnTo>
                    <a:pt x="958" y="38741"/>
                  </a:lnTo>
                  <a:lnTo>
                    <a:pt x="708" y="37796"/>
                  </a:lnTo>
                  <a:lnTo>
                    <a:pt x="417" y="38741"/>
                  </a:lnTo>
                  <a:lnTo>
                    <a:pt x="333" y="36851"/>
                  </a:lnTo>
                  <a:lnTo>
                    <a:pt x="333" y="34017"/>
                  </a:lnTo>
                  <a:lnTo>
                    <a:pt x="333" y="32127"/>
                  </a:lnTo>
                  <a:lnTo>
                    <a:pt x="375" y="30237"/>
                  </a:lnTo>
                  <a:lnTo>
                    <a:pt x="500" y="31182"/>
                  </a:lnTo>
                  <a:lnTo>
                    <a:pt x="667" y="32127"/>
                  </a:lnTo>
                  <a:lnTo>
                    <a:pt x="917" y="31182"/>
                  </a:lnTo>
                  <a:lnTo>
                    <a:pt x="1083" y="28347"/>
                  </a:lnTo>
                  <a:lnTo>
                    <a:pt x="1208" y="23623"/>
                  </a:lnTo>
                  <a:lnTo>
                    <a:pt x="1250" y="17954"/>
                  </a:lnTo>
                  <a:lnTo>
                    <a:pt x="1250" y="15119"/>
                  </a:lnTo>
                  <a:lnTo>
                    <a:pt x="1208" y="13229"/>
                  </a:lnTo>
                  <a:lnTo>
                    <a:pt x="1167" y="10395"/>
                  </a:lnTo>
                  <a:lnTo>
                    <a:pt x="1083" y="8505"/>
                  </a:lnTo>
                  <a:lnTo>
                    <a:pt x="1125" y="7560"/>
                  </a:lnTo>
                  <a:lnTo>
                    <a:pt x="1167" y="5670"/>
                  </a:lnTo>
                  <a:lnTo>
                    <a:pt x="1250" y="4725"/>
                  </a:lnTo>
                  <a:lnTo>
                    <a:pt x="1333" y="4725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10727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sta otsikko, leipis Kappaleessa">
  <p:cSld name="Musta otsikko, leipis Kappaleessa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Font typeface="Arial"/>
              <a:buNone/>
              <a:defRPr baseline="0"/>
            </a:lvl1pPr>
            <a:lvl2pPr rtl="0">
              <a:buFont typeface="Arial"/>
              <a:buNone/>
              <a:defRPr/>
            </a:lvl2pPr>
            <a:lvl3pPr rtl="0">
              <a:buFont typeface="Arial"/>
              <a:buNone/>
              <a:defRPr/>
            </a:lvl3pPr>
            <a:lvl4pPr rtl="0">
              <a:buFont typeface="Arial"/>
              <a:buNone/>
              <a:defRPr/>
            </a:lvl4pPr>
            <a:lvl5pPr rtl="0"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133" name="Shape 133"/>
          <p:cNvGrpSpPr/>
          <p:nvPr/>
        </p:nvGrpSpPr>
        <p:grpSpPr>
          <a:xfrm>
            <a:off x="0" y="6467475"/>
            <a:ext cx="9144000" cy="403225"/>
            <a:chOff x="0" y="0"/>
            <a:chExt cx="3000000" cy="3000000"/>
          </a:xfrm>
        </p:grpSpPr>
        <p:sp>
          <p:nvSpPr>
            <p:cNvPr id="134" name="Shape 134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860400" y="732275"/>
              <a:ext cx="31275" cy="1299225"/>
            </a:xfrm>
            <a:custGeom>
              <a:avLst/>
              <a:gdLst/>
              <a:ahLst/>
              <a:cxnLst/>
              <a:rect l="0" t="0" r="0" b="0"/>
              <a:pathLst>
                <a:path w="1251" h="51969" extrusionOk="0">
                  <a:moveTo>
                    <a:pt x="1" y="0"/>
                  </a:moveTo>
                  <a:lnTo>
                    <a:pt x="1" y="51969"/>
                  </a:lnTo>
                  <a:lnTo>
                    <a:pt x="1251" y="51969"/>
                  </a:lnTo>
                  <a:lnTo>
                    <a:pt x="1251" y="47244"/>
                  </a:lnTo>
                  <a:lnTo>
                    <a:pt x="251" y="4724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896875" y="1133850"/>
              <a:ext cx="29175" cy="921275"/>
            </a:xfrm>
            <a:custGeom>
              <a:avLst/>
              <a:gdLst/>
              <a:ahLst/>
              <a:cxnLst/>
              <a:rect l="0" t="0" r="0" b="0"/>
              <a:pathLst>
                <a:path w="1167" h="36851" extrusionOk="0">
                  <a:moveTo>
                    <a:pt x="750" y="19843"/>
                  </a:moveTo>
                  <a:lnTo>
                    <a:pt x="875" y="20788"/>
                  </a:lnTo>
                  <a:lnTo>
                    <a:pt x="875" y="28347"/>
                  </a:lnTo>
                  <a:lnTo>
                    <a:pt x="708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33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375" y="945"/>
                  </a:lnTo>
                  <a:lnTo>
                    <a:pt x="167" y="2835"/>
                  </a:lnTo>
                  <a:lnTo>
                    <a:pt x="250" y="7559"/>
                  </a:lnTo>
                  <a:lnTo>
                    <a:pt x="417" y="5670"/>
                  </a:lnTo>
                  <a:lnTo>
                    <a:pt x="583" y="4725"/>
                  </a:lnTo>
                  <a:lnTo>
                    <a:pt x="708" y="5670"/>
                  </a:lnTo>
                  <a:lnTo>
                    <a:pt x="792" y="6615"/>
                  </a:lnTo>
                  <a:lnTo>
                    <a:pt x="875" y="8504"/>
                  </a:lnTo>
                  <a:lnTo>
                    <a:pt x="875" y="12284"/>
                  </a:lnTo>
                  <a:lnTo>
                    <a:pt x="875" y="16063"/>
                  </a:lnTo>
                  <a:lnTo>
                    <a:pt x="750" y="15118"/>
                  </a:lnTo>
                  <a:lnTo>
                    <a:pt x="542" y="15118"/>
                  </a:lnTo>
                  <a:lnTo>
                    <a:pt x="333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25" y="34016"/>
                  </a:lnTo>
                  <a:lnTo>
                    <a:pt x="292" y="35906"/>
                  </a:lnTo>
                  <a:lnTo>
                    <a:pt x="500" y="36851"/>
                  </a:lnTo>
                  <a:lnTo>
                    <a:pt x="708" y="35906"/>
                  </a:lnTo>
                  <a:lnTo>
                    <a:pt x="875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5" y="34016"/>
                  </a:lnTo>
                  <a:lnTo>
                    <a:pt x="1125" y="28347"/>
                  </a:lnTo>
                  <a:lnTo>
                    <a:pt x="1125" y="12284"/>
                  </a:lnTo>
                  <a:lnTo>
                    <a:pt x="1083" y="6615"/>
                  </a:lnTo>
                  <a:lnTo>
                    <a:pt x="1000" y="283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939575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9" y="18898"/>
                  </a:lnTo>
                  <a:lnTo>
                    <a:pt x="917" y="24567"/>
                  </a:lnTo>
                  <a:lnTo>
                    <a:pt x="834" y="29292"/>
                  </a:lnTo>
                  <a:lnTo>
                    <a:pt x="750" y="31181"/>
                  </a:lnTo>
                  <a:lnTo>
                    <a:pt x="584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4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9" y="22677"/>
                  </a:lnTo>
                  <a:lnTo>
                    <a:pt x="1209" y="17953"/>
                  </a:lnTo>
                  <a:lnTo>
                    <a:pt x="1209" y="14174"/>
                  </a:lnTo>
                  <a:lnTo>
                    <a:pt x="1167" y="10394"/>
                  </a:lnTo>
                  <a:lnTo>
                    <a:pt x="1084" y="6615"/>
                  </a:lnTo>
                  <a:lnTo>
                    <a:pt x="1000" y="3780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981250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8" y="18898"/>
                  </a:lnTo>
                  <a:lnTo>
                    <a:pt x="917" y="24567"/>
                  </a:lnTo>
                  <a:lnTo>
                    <a:pt x="833" y="29292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3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8" y="22677"/>
                  </a:lnTo>
                  <a:lnTo>
                    <a:pt x="1208" y="17953"/>
                  </a:lnTo>
                  <a:lnTo>
                    <a:pt x="1208" y="14174"/>
                  </a:lnTo>
                  <a:lnTo>
                    <a:pt x="1167" y="10394"/>
                  </a:lnTo>
                  <a:lnTo>
                    <a:pt x="1083" y="6615"/>
                  </a:lnTo>
                  <a:lnTo>
                    <a:pt x="1000" y="3780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02082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17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05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58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10102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6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142700" y="1133850"/>
              <a:ext cx="25025" cy="897650"/>
            </a:xfrm>
            <a:custGeom>
              <a:avLst/>
              <a:gdLst/>
              <a:ahLst/>
              <a:cxnLst/>
              <a:rect l="0" t="0" r="0" b="0"/>
              <a:pathLst>
                <a:path w="1001" h="35906" extrusionOk="0">
                  <a:moveTo>
                    <a:pt x="709" y="0"/>
                  </a:moveTo>
                  <a:lnTo>
                    <a:pt x="542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9" y="5670"/>
                  </a:lnTo>
                  <a:lnTo>
                    <a:pt x="917" y="6615"/>
                  </a:lnTo>
                  <a:lnTo>
                    <a:pt x="1000" y="1890"/>
                  </a:lnTo>
                  <a:lnTo>
                    <a:pt x="875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172900" y="1133850"/>
              <a:ext cx="29200" cy="921275"/>
            </a:xfrm>
            <a:custGeom>
              <a:avLst/>
              <a:gdLst/>
              <a:ahLst/>
              <a:cxnLst/>
              <a:rect l="0" t="0" r="0" b="0"/>
              <a:pathLst>
                <a:path w="1168" h="36851" extrusionOk="0">
                  <a:moveTo>
                    <a:pt x="751" y="19843"/>
                  </a:moveTo>
                  <a:lnTo>
                    <a:pt x="876" y="20788"/>
                  </a:lnTo>
                  <a:lnTo>
                    <a:pt x="876" y="28347"/>
                  </a:lnTo>
                  <a:lnTo>
                    <a:pt x="709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4" y="31181"/>
                  </a:lnTo>
                  <a:lnTo>
                    <a:pt x="251" y="29292"/>
                  </a:lnTo>
                  <a:lnTo>
                    <a:pt x="251" y="26457"/>
                  </a:lnTo>
                  <a:lnTo>
                    <a:pt x="251" y="23622"/>
                  </a:lnTo>
                  <a:lnTo>
                    <a:pt x="334" y="21733"/>
                  </a:lnTo>
                  <a:lnTo>
                    <a:pt x="417" y="19843"/>
                  </a:lnTo>
                  <a:close/>
                  <a:moveTo>
                    <a:pt x="626" y="0"/>
                  </a:moveTo>
                  <a:lnTo>
                    <a:pt x="376" y="945"/>
                  </a:lnTo>
                  <a:lnTo>
                    <a:pt x="167" y="2835"/>
                  </a:lnTo>
                  <a:lnTo>
                    <a:pt x="251" y="7559"/>
                  </a:lnTo>
                  <a:lnTo>
                    <a:pt x="417" y="5670"/>
                  </a:lnTo>
                  <a:lnTo>
                    <a:pt x="584" y="4725"/>
                  </a:lnTo>
                  <a:lnTo>
                    <a:pt x="709" y="5670"/>
                  </a:lnTo>
                  <a:lnTo>
                    <a:pt x="792" y="6615"/>
                  </a:lnTo>
                  <a:lnTo>
                    <a:pt x="876" y="8504"/>
                  </a:lnTo>
                  <a:lnTo>
                    <a:pt x="876" y="12284"/>
                  </a:lnTo>
                  <a:lnTo>
                    <a:pt x="876" y="16063"/>
                  </a:lnTo>
                  <a:lnTo>
                    <a:pt x="751" y="15118"/>
                  </a:lnTo>
                  <a:lnTo>
                    <a:pt x="542" y="15118"/>
                  </a:lnTo>
                  <a:lnTo>
                    <a:pt x="334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1" y="26457"/>
                  </a:lnTo>
                  <a:lnTo>
                    <a:pt x="1" y="31181"/>
                  </a:lnTo>
                  <a:lnTo>
                    <a:pt x="126" y="34016"/>
                  </a:lnTo>
                  <a:lnTo>
                    <a:pt x="292" y="35906"/>
                  </a:lnTo>
                  <a:lnTo>
                    <a:pt x="501" y="36851"/>
                  </a:lnTo>
                  <a:lnTo>
                    <a:pt x="709" y="35906"/>
                  </a:lnTo>
                  <a:lnTo>
                    <a:pt x="876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6" y="34016"/>
                  </a:lnTo>
                  <a:lnTo>
                    <a:pt x="1126" y="28347"/>
                  </a:lnTo>
                  <a:lnTo>
                    <a:pt x="1126" y="12284"/>
                  </a:lnTo>
                  <a:lnTo>
                    <a:pt x="1084" y="6615"/>
                  </a:lnTo>
                  <a:lnTo>
                    <a:pt x="1001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1457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92" y="4725"/>
                  </a:lnTo>
                  <a:lnTo>
                    <a:pt x="292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92" y="35906"/>
                  </a:lnTo>
                  <a:lnTo>
                    <a:pt x="292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84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255200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28125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792" y="19843"/>
                  </a:moveTo>
                  <a:lnTo>
                    <a:pt x="917" y="20788"/>
                  </a:lnTo>
                  <a:lnTo>
                    <a:pt x="917" y="28347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458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75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08" y="2835"/>
                  </a:lnTo>
                  <a:lnTo>
                    <a:pt x="292" y="7559"/>
                  </a:lnTo>
                  <a:lnTo>
                    <a:pt x="417" y="5670"/>
                  </a:lnTo>
                  <a:lnTo>
                    <a:pt x="625" y="4725"/>
                  </a:lnTo>
                  <a:lnTo>
                    <a:pt x="750" y="5670"/>
                  </a:lnTo>
                  <a:lnTo>
                    <a:pt x="833" y="6615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17" y="16063"/>
                  </a:lnTo>
                  <a:lnTo>
                    <a:pt x="750" y="15118"/>
                  </a:lnTo>
                  <a:lnTo>
                    <a:pt x="583" y="15118"/>
                  </a:lnTo>
                  <a:lnTo>
                    <a:pt x="375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67" y="34016"/>
                  </a:lnTo>
                  <a:lnTo>
                    <a:pt x="333" y="35906"/>
                  </a:lnTo>
                  <a:lnTo>
                    <a:pt x="542" y="36851"/>
                  </a:lnTo>
                  <a:lnTo>
                    <a:pt x="750" y="35906"/>
                  </a:lnTo>
                  <a:lnTo>
                    <a:pt x="917" y="34016"/>
                  </a:lnTo>
                  <a:lnTo>
                    <a:pt x="917" y="35906"/>
                  </a:lnTo>
                  <a:lnTo>
                    <a:pt x="1208" y="35906"/>
                  </a:lnTo>
                  <a:lnTo>
                    <a:pt x="1167" y="34016"/>
                  </a:lnTo>
                  <a:lnTo>
                    <a:pt x="1167" y="28347"/>
                  </a:lnTo>
                  <a:lnTo>
                    <a:pt x="1167" y="12284"/>
                  </a:lnTo>
                  <a:lnTo>
                    <a:pt x="1125" y="6615"/>
                  </a:lnTo>
                  <a:lnTo>
                    <a:pt x="1042" y="2835"/>
                  </a:lnTo>
                  <a:lnTo>
                    <a:pt x="875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39575" y="732275"/>
              <a:ext cx="39600" cy="1322850"/>
            </a:xfrm>
            <a:custGeom>
              <a:avLst/>
              <a:gdLst/>
              <a:ahLst/>
              <a:cxnLst/>
              <a:rect l="0" t="0" r="0" b="0"/>
              <a:pathLst>
                <a:path w="1584" h="52914" extrusionOk="0">
                  <a:moveTo>
                    <a:pt x="0" y="0"/>
                  </a:moveTo>
                  <a:lnTo>
                    <a:pt x="0" y="34016"/>
                  </a:lnTo>
                  <a:lnTo>
                    <a:pt x="42" y="38740"/>
                  </a:lnTo>
                  <a:lnTo>
                    <a:pt x="84" y="42520"/>
                  </a:lnTo>
                  <a:lnTo>
                    <a:pt x="167" y="46300"/>
                  </a:lnTo>
                  <a:lnTo>
                    <a:pt x="250" y="49134"/>
                  </a:lnTo>
                  <a:lnTo>
                    <a:pt x="375" y="51024"/>
                  </a:lnTo>
                  <a:lnTo>
                    <a:pt x="500" y="51969"/>
                  </a:lnTo>
                  <a:lnTo>
                    <a:pt x="792" y="52914"/>
                  </a:lnTo>
                  <a:lnTo>
                    <a:pt x="1084" y="51969"/>
                  </a:lnTo>
                  <a:lnTo>
                    <a:pt x="1209" y="51024"/>
                  </a:lnTo>
                  <a:lnTo>
                    <a:pt x="1334" y="49134"/>
                  </a:lnTo>
                  <a:lnTo>
                    <a:pt x="1459" y="46300"/>
                  </a:lnTo>
                  <a:lnTo>
                    <a:pt x="1542" y="42520"/>
                  </a:lnTo>
                  <a:lnTo>
                    <a:pt x="1584" y="38740"/>
                  </a:lnTo>
                  <a:lnTo>
                    <a:pt x="1584" y="34016"/>
                  </a:lnTo>
                  <a:lnTo>
                    <a:pt x="1584" y="0"/>
                  </a:lnTo>
                  <a:lnTo>
                    <a:pt x="1334" y="0"/>
                  </a:lnTo>
                  <a:lnTo>
                    <a:pt x="1334" y="34016"/>
                  </a:lnTo>
                  <a:lnTo>
                    <a:pt x="1334" y="37796"/>
                  </a:lnTo>
                  <a:lnTo>
                    <a:pt x="1292" y="40630"/>
                  </a:lnTo>
                  <a:lnTo>
                    <a:pt x="1250" y="43465"/>
                  </a:lnTo>
                  <a:lnTo>
                    <a:pt x="1167" y="45355"/>
                  </a:lnTo>
                  <a:lnTo>
                    <a:pt x="1000" y="47244"/>
                  </a:lnTo>
                  <a:lnTo>
                    <a:pt x="792" y="48189"/>
                  </a:lnTo>
                  <a:lnTo>
                    <a:pt x="584" y="47244"/>
                  </a:lnTo>
                  <a:lnTo>
                    <a:pt x="417" y="45355"/>
                  </a:lnTo>
                  <a:lnTo>
                    <a:pt x="375" y="43465"/>
                  </a:lnTo>
                  <a:lnTo>
                    <a:pt x="292" y="40630"/>
                  </a:lnTo>
                  <a:lnTo>
                    <a:pt x="250" y="34016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3937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8" y="0"/>
                  </a:moveTo>
                  <a:lnTo>
                    <a:pt x="458" y="945"/>
                  </a:lnTo>
                  <a:lnTo>
                    <a:pt x="250" y="4725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50" y="35906"/>
                  </a:lnTo>
                  <a:lnTo>
                    <a:pt x="250" y="10394"/>
                  </a:lnTo>
                  <a:lnTo>
                    <a:pt x="458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917" y="7559"/>
                  </a:lnTo>
                  <a:lnTo>
                    <a:pt x="958" y="10394"/>
                  </a:lnTo>
                  <a:lnTo>
                    <a:pt x="958" y="13229"/>
                  </a:lnTo>
                  <a:lnTo>
                    <a:pt x="958" y="35906"/>
                  </a:lnTo>
                  <a:lnTo>
                    <a:pt x="1208" y="35906"/>
                  </a:lnTo>
                  <a:lnTo>
                    <a:pt x="1208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433325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453125" y="1157475"/>
              <a:ext cx="34375" cy="874025"/>
            </a:xfrm>
            <a:custGeom>
              <a:avLst/>
              <a:gdLst/>
              <a:ahLst/>
              <a:cxnLst/>
              <a:rect l="0" t="0" r="0" b="0"/>
              <a:pathLst>
                <a:path w="1375" h="34961" extrusionOk="0">
                  <a:moveTo>
                    <a:pt x="0" y="0"/>
                  </a:moveTo>
                  <a:lnTo>
                    <a:pt x="542" y="34961"/>
                  </a:lnTo>
                  <a:lnTo>
                    <a:pt x="833" y="34961"/>
                  </a:lnTo>
                  <a:lnTo>
                    <a:pt x="1375" y="0"/>
                  </a:lnTo>
                  <a:lnTo>
                    <a:pt x="1083" y="0"/>
                  </a:lnTo>
                  <a:lnTo>
                    <a:pt x="750" y="24567"/>
                  </a:lnTo>
                  <a:lnTo>
                    <a:pt x="708" y="28347"/>
                  </a:lnTo>
                  <a:lnTo>
                    <a:pt x="667" y="28347"/>
                  </a:lnTo>
                  <a:lnTo>
                    <a:pt x="625" y="2456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49270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59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531250" y="1133850"/>
              <a:ext cx="26050" cy="897650"/>
            </a:xfrm>
            <a:custGeom>
              <a:avLst/>
              <a:gdLst/>
              <a:ahLst/>
              <a:cxnLst/>
              <a:rect l="0" t="0" r="0" b="0"/>
              <a:pathLst>
                <a:path w="1042" h="35906" extrusionOk="0">
                  <a:moveTo>
                    <a:pt x="750" y="0"/>
                  </a:moveTo>
                  <a:lnTo>
                    <a:pt x="583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8" y="5670"/>
                  </a:lnTo>
                  <a:lnTo>
                    <a:pt x="917" y="6615"/>
                  </a:lnTo>
                  <a:lnTo>
                    <a:pt x="1042" y="1890"/>
                  </a:lnTo>
                  <a:lnTo>
                    <a:pt x="917" y="945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561450" y="1133850"/>
              <a:ext cx="26050" cy="921275"/>
            </a:xfrm>
            <a:custGeom>
              <a:avLst/>
              <a:gdLst/>
              <a:ahLst/>
              <a:cxnLst/>
              <a:rect l="0" t="0" r="0" b="0"/>
              <a:pathLst>
                <a:path w="1042" h="36851" extrusionOk="0">
                  <a:moveTo>
                    <a:pt x="542" y="0"/>
                  </a:moveTo>
                  <a:lnTo>
                    <a:pt x="334" y="945"/>
                  </a:lnTo>
                  <a:lnTo>
                    <a:pt x="167" y="2835"/>
                  </a:lnTo>
                  <a:lnTo>
                    <a:pt x="42" y="5670"/>
                  </a:lnTo>
                  <a:lnTo>
                    <a:pt x="0" y="9449"/>
                  </a:lnTo>
                  <a:lnTo>
                    <a:pt x="42" y="13229"/>
                  </a:lnTo>
                  <a:lnTo>
                    <a:pt x="167" y="16063"/>
                  </a:lnTo>
                  <a:lnTo>
                    <a:pt x="459" y="19843"/>
                  </a:lnTo>
                  <a:lnTo>
                    <a:pt x="667" y="23622"/>
                  </a:lnTo>
                  <a:lnTo>
                    <a:pt x="750" y="25512"/>
                  </a:lnTo>
                  <a:lnTo>
                    <a:pt x="792" y="27402"/>
                  </a:lnTo>
                  <a:lnTo>
                    <a:pt x="750" y="29292"/>
                  </a:lnTo>
                  <a:lnTo>
                    <a:pt x="709" y="31181"/>
                  </a:lnTo>
                  <a:lnTo>
                    <a:pt x="625" y="32126"/>
                  </a:lnTo>
                  <a:lnTo>
                    <a:pt x="500" y="32126"/>
                  </a:lnTo>
                  <a:lnTo>
                    <a:pt x="292" y="31181"/>
                  </a:lnTo>
                  <a:lnTo>
                    <a:pt x="84" y="28347"/>
                  </a:lnTo>
                  <a:lnTo>
                    <a:pt x="0" y="33071"/>
                  </a:lnTo>
                  <a:lnTo>
                    <a:pt x="209" y="35906"/>
                  </a:lnTo>
                  <a:lnTo>
                    <a:pt x="334" y="36851"/>
                  </a:lnTo>
                  <a:lnTo>
                    <a:pt x="500" y="36851"/>
                  </a:lnTo>
                  <a:lnTo>
                    <a:pt x="709" y="35906"/>
                  </a:lnTo>
                  <a:lnTo>
                    <a:pt x="875" y="34961"/>
                  </a:lnTo>
                  <a:lnTo>
                    <a:pt x="1000" y="31181"/>
                  </a:lnTo>
                  <a:lnTo>
                    <a:pt x="1042" y="27402"/>
                  </a:lnTo>
                  <a:lnTo>
                    <a:pt x="1000" y="23622"/>
                  </a:lnTo>
                  <a:lnTo>
                    <a:pt x="875" y="20788"/>
                  </a:lnTo>
                  <a:lnTo>
                    <a:pt x="625" y="16063"/>
                  </a:lnTo>
                  <a:lnTo>
                    <a:pt x="375" y="13229"/>
                  </a:lnTo>
                  <a:lnTo>
                    <a:pt x="292" y="11339"/>
                  </a:lnTo>
                  <a:lnTo>
                    <a:pt x="292" y="9449"/>
                  </a:lnTo>
                  <a:lnTo>
                    <a:pt x="292" y="7559"/>
                  </a:lnTo>
                  <a:lnTo>
                    <a:pt x="375" y="5670"/>
                  </a:lnTo>
                  <a:lnTo>
                    <a:pt x="459" y="5670"/>
                  </a:lnTo>
                  <a:lnTo>
                    <a:pt x="542" y="4725"/>
                  </a:lnTo>
                  <a:lnTo>
                    <a:pt x="709" y="5670"/>
                  </a:lnTo>
                  <a:lnTo>
                    <a:pt x="917" y="7559"/>
                  </a:lnTo>
                  <a:lnTo>
                    <a:pt x="1000" y="2835"/>
                  </a:lnTo>
                  <a:lnTo>
                    <a:pt x="750" y="94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592700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614575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63852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691650" y="1133850"/>
              <a:ext cx="32325" cy="921275"/>
            </a:xfrm>
            <a:custGeom>
              <a:avLst/>
              <a:gdLst/>
              <a:ahLst/>
              <a:cxnLst/>
              <a:rect l="0" t="0" r="0" b="0"/>
              <a:pathLst>
                <a:path w="1293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501" y="31181"/>
                  </a:lnTo>
                  <a:lnTo>
                    <a:pt x="376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76" y="8504"/>
                  </a:lnTo>
                  <a:lnTo>
                    <a:pt x="501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92" y="2835"/>
                  </a:lnTo>
                  <a:lnTo>
                    <a:pt x="209" y="4725"/>
                  </a:lnTo>
                  <a:lnTo>
                    <a:pt x="126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126" y="30237"/>
                  </a:lnTo>
                  <a:lnTo>
                    <a:pt x="209" y="33071"/>
                  </a:lnTo>
                  <a:lnTo>
                    <a:pt x="292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51" y="26457"/>
                  </a:lnTo>
                  <a:lnTo>
                    <a:pt x="1251" y="22677"/>
                  </a:lnTo>
                  <a:lnTo>
                    <a:pt x="1292" y="18898"/>
                  </a:lnTo>
                  <a:lnTo>
                    <a:pt x="1251" y="14174"/>
                  </a:lnTo>
                  <a:lnTo>
                    <a:pt x="1251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92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730200" y="685025"/>
              <a:ext cx="19800" cy="1346475"/>
            </a:xfrm>
            <a:custGeom>
              <a:avLst/>
              <a:gdLst/>
              <a:ahLst/>
              <a:cxnLst/>
              <a:rect l="0" t="0" r="0" b="0"/>
              <a:pathLst>
                <a:path w="792" h="53859" extrusionOk="0">
                  <a:moveTo>
                    <a:pt x="584" y="1"/>
                  </a:moveTo>
                  <a:lnTo>
                    <a:pt x="417" y="1890"/>
                  </a:lnTo>
                  <a:lnTo>
                    <a:pt x="334" y="2835"/>
                  </a:lnTo>
                  <a:lnTo>
                    <a:pt x="292" y="4725"/>
                  </a:lnTo>
                  <a:lnTo>
                    <a:pt x="250" y="9449"/>
                  </a:lnTo>
                  <a:lnTo>
                    <a:pt x="250" y="18898"/>
                  </a:lnTo>
                  <a:lnTo>
                    <a:pt x="0" y="18898"/>
                  </a:lnTo>
                  <a:lnTo>
                    <a:pt x="0" y="23623"/>
                  </a:lnTo>
                  <a:lnTo>
                    <a:pt x="250" y="23623"/>
                  </a:lnTo>
                  <a:lnTo>
                    <a:pt x="250" y="50079"/>
                  </a:lnTo>
                  <a:lnTo>
                    <a:pt x="84" y="50079"/>
                  </a:lnTo>
                  <a:lnTo>
                    <a:pt x="84" y="53859"/>
                  </a:lnTo>
                  <a:lnTo>
                    <a:pt x="709" y="53859"/>
                  </a:lnTo>
                  <a:lnTo>
                    <a:pt x="709" y="50079"/>
                  </a:lnTo>
                  <a:lnTo>
                    <a:pt x="500" y="50079"/>
                  </a:lnTo>
                  <a:lnTo>
                    <a:pt x="500" y="23623"/>
                  </a:lnTo>
                  <a:lnTo>
                    <a:pt x="792" y="23623"/>
                  </a:lnTo>
                  <a:lnTo>
                    <a:pt x="792" y="18898"/>
                  </a:lnTo>
                  <a:lnTo>
                    <a:pt x="500" y="18898"/>
                  </a:lnTo>
                  <a:lnTo>
                    <a:pt x="500" y="9449"/>
                  </a:lnTo>
                  <a:lnTo>
                    <a:pt x="500" y="7560"/>
                  </a:lnTo>
                  <a:lnTo>
                    <a:pt x="542" y="5670"/>
                  </a:lnTo>
                  <a:lnTo>
                    <a:pt x="667" y="4725"/>
                  </a:lnTo>
                  <a:lnTo>
                    <a:pt x="792" y="3780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771875" y="732275"/>
              <a:ext cx="39600" cy="1299225"/>
            </a:xfrm>
            <a:custGeom>
              <a:avLst/>
              <a:gdLst/>
              <a:ahLst/>
              <a:cxnLst/>
              <a:rect l="0" t="0" r="0" b="0"/>
              <a:pathLst>
                <a:path w="1584" h="51969" extrusionOk="0">
                  <a:moveTo>
                    <a:pt x="0" y="0"/>
                  </a:moveTo>
                  <a:lnTo>
                    <a:pt x="0" y="4725"/>
                  </a:lnTo>
                  <a:lnTo>
                    <a:pt x="667" y="4725"/>
                  </a:lnTo>
                  <a:lnTo>
                    <a:pt x="667" y="51969"/>
                  </a:lnTo>
                  <a:lnTo>
                    <a:pt x="917" y="51969"/>
                  </a:lnTo>
                  <a:lnTo>
                    <a:pt x="917" y="4725"/>
                  </a:lnTo>
                  <a:lnTo>
                    <a:pt x="1583" y="4725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80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847900" y="1133850"/>
              <a:ext cx="27100" cy="921275"/>
            </a:xfrm>
            <a:custGeom>
              <a:avLst/>
              <a:gdLst/>
              <a:ahLst/>
              <a:cxnLst/>
              <a:rect l="0" t="0" r="0" b="0"/>
              <a:pathLst>
                <a:path w="1084" h="36851" extrusionOk="0"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92" y="34961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751" y="36851"/>
                  </a:lnTo>
                  <a:lnTo>
                    <a:pt x="876" y="35906"/>
                  </a:lnTo>
                  <a:lnTo>
                    <a:pt x="1001" y="34016"/>
                  </a:lnTo>
                  <a:lnTo>
                    <a:pt x="1084" y="32126"/>
                  </a:lnTo>
                  <a:lnTo>
                    <a:pt x="959" y="28347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lnTo>
                    <a:pt x="751" y="5670"/>
                  </a:lnTo>
                  <a:lnTo>
                    <a:pt x="876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884375" y="685025"/>
              <a:ext cx="30225" cy="1346475"/>
            </a:xfrm>
            <a:custGeom>
              <a:avLst/>
              <a:gdLst/>
              <a:ahLst/>
              <a:cxnLst/>
              <a:rect l="0" t="0" r="0" b="0"/>
              <a:pathLst>
                <a:path w="1209" h="53859" extrusionOk="0">
                  <a:moveTo>
                    <a:pt x="0" y="1"/>
                  </a:moveTo>
                  <a:lnTo>
                    <a:pt x="0" y="53859"/>
                  </a:lnTo>
                  <a:lnTo>
                    <a:pt x="250" y="53859"/>
                  </a:lnTo>
                  <a:lnTo>
                    <a:pt x="250" y="28347"/>
                  </a:lnTo>
                  <a:lnTo>
                    <a:pt x="458" y="24568"/>
                  </a:lnTo>
                  <a:lnTo>
                    <a:pt x="583" y="23623"/>
                  </a:lnTo>
                  <a:lnTo>
                    <a:pt x="833" y="23623"/>
                  </a:lnTo>
                  <a:lnTo>
                    <a:pt x="917" y="25512"/>
                  </a:lnTo>
                  <a:lnTo>
                    <a:pt x="958" y="28347"/>
                  </a:lnTo>
                  <a:lnTo>
                    <a:pt x="958" y="31182"/>
                  </a:lnTo>
                  <a:lnTo>
                    <a:pt x="958" y="53859"/>
                  </a:lnTo>
                  <a:lnTo>
                    <a:pt x="1208" y="53859"/>
                  </a:lnTo>
                  <a:lnTo>
                    <a:pt x="1208" y="32127"/>
                  </a:lnTo>
                  <a:lnTo>
                    <a:pt x="1167" y="25512"/>
                  </a:lnTo>
                  <a:lnTo>
                    <a:pt x="1125" y="22678"/>
                  </a:lnTo>
                  <a:lnTo>
                    <a:pt x="1042" y="20788"/>
                  </a:lnTo>
                  <a:lnTo>
                    <a:pt x="917" y="18898"/>
                  </a:lnTo>
                  <a:lnTo>
                    <a:pt x="708" y="17953"/>
                  </a:lnTo>
                  <a:lnTo>
                    <a:pt x="458" y="18898"/>
                  </a:lnTo>
                  <a:lnTo>
                    <a:pt x="250" y="22678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9291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667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17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876" y="7559"/>
                  </a:lnTo>
                  <a:lnTo>
                    <a:pt x="917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084" y="4725"/>
                  </a:lnTo>
                  <a:lnTo>
                    <a:pt x="1042" y="2835"/>
                  </a:lnTo>
                  <a:lnTo>
                    <a:pt x="876" y="945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969775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1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09" y="26457"/>
                  </a:lnTo>
                  <a:lnTo>
                    <a:pt x="1251" y="22677"/>
                  </a:lnTo>
                  <a:lnTo>
                    <a:pt x="1251" y="18898"/>
                  </a:lnTo>
                  <a:lnTo>
                    <a:pt x="1251" y="14174"/>
                  </a:lnTo>
                  <a:lnTo>
                    <a:pt x="1209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51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2011450" y="685025"/>
              <a:ext cx="10425" cy="1370100"/>
            </a:xfrm>
            <a:custGeom>
              <a:avLst/>
              <a:gdLst/>
              <a:ahLst/>
              <a:cxnLst/>
              <a:rect l="0" t="0" r="0" b="0"/>
              <a:pathLst>
                <a:path w="417" h="54804" extrusionOk="0">
                  <a:moveTo>
                    <a:pt x="0" y="1"/>
                  </a:moveTo>
                  <a:lnTo>
                    <a:pt x="0" y="45355"/>
                  </a:lnTo>
                  <a:lnTo>
                    <a:pt x="42" y="49134"/>
                  </a:lnTo>
                  <a:lnTo>
                    <a:pt x="125" y="52914"/>
                  </a:lnTo>
                  <a:lnTo>
                    <a:pt x="250" y="54804"/>
                  </a:lnTo>
                  <a:lnTo>
                    <a:pt x="417" y="54804"/>
                  </a:lnTo>
                  <a:lnTo>
                    <a:pt x="417" y="50079"/>
                  </a:lnTo>
                  <a:lnTo>
                    <a:pt x="334" y="49134"/>
                  </a:lnTo>
                  <a:lnTo>
                    <a:pt x="292" y="48190"/>
                  </a:lnTo>
                  <a:lnTo>
                    <a:pt x="250" y="43465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030200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5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959" y="12284"/>
                  </a:lnTo>
                  <a:lnTo>
                    <a:pt x="1000" y="18898"/>
                  </a:lnTo>
                  <a:lnTo>
                    <a:pt x="959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5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50" y="24567"/>
                  </a:lnTo>
                  <a:lnTo>
                    <a:pt x="250" y="18898"/>
                  </a:lnTo>
                  <a:lnTo>
                    <a:pt x="250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0" y="34016"/>
                  </a:lnTo>
                  <a:lnTo>
                    <a:pt x="375" y="35906"/>
                  </a:lnTo>
                  <a:lnTo>
                    <a:pt x="500" y="36851"/>
                  </a:lnTo>
                  <a:lnTo>
                    <a:pt x="625" y="36851"/>
                  </a:lnTo>
                  <a:lnTo>
                    <a:pt x="875" y="35906"/>
                  </a:lnTo>
                  <a:lnTo>
                    <a:pt x="959" y="34961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209" y="26457"/>
                  </a:lnTo>
                  <a:lnTo>
                    <a:pt x="1250" y="22677"/>
                  </a:lnTo>
                  <a:lnTo>
                    <a:pt x="1250" y="18898"/>
                  </a:lnTo>
                  <a:lnTo>
                    <a:pt x="1250" y="14174"/>
                  </a:lnTo>
                  <a:lnTo>
                    <a:pt x="1209" y="10394"/>
                  </a:lnTo>
                  <a:lnTo>
                    <a:pt x="1125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75" y="945"/>
                  </a:lnTo>
                  <a:lnTo>
                    <a:pt x="750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2068750" y="1015725"/>
              <a:ext cx="34375" cy="1511850"/>
            </a:xfrm>
            <a:custGeom>
              <a:avLst/>
              <a:gdLst/>
              <a:ahLst/>
              <a:cxnLst/>
              <a:rect l="0" t="0" r="0" b="0"/>
              <a:pathLst>
                <a:path w="1375" h="60474" extrusionOk="0">
                  <a:moveTo>
                    <a:pt x="667" y="9450"/>
                  </a:moveTo>
                  <a:lnTo>
                    <a:pt x="833" y="10395"/>
                  </a:lnTo>
                  <a:lnTo>
                    <a:pt x="917" y="11340"/>
                  </a:lnTo>
                  <a:lnTo>
                    <a:pt x="1000" y="14174"/>
                  </a:lnTo>
                  <a:lnTo>
                    <a:pt x="1042" y="17954"/>
                  </a:lnTo>
                  <a:lnTo>
                    <a:pt x="1000" y="22678"/>
                  </a:lnTo>
                  <a:lnTo>
                    <a:pt x="917" y="25513"/>
                  </a:lnTo>
                  <a:lnTo>
                    <a:pt x="833" y="26458"/>
                  </a:lnTo>
                  <a:lnTo>
                    <a:pt x="667" y="27402"/>
                  </a:lnTo>
                  <a:lnTo>
                    <a:pt x="500" y="26458"/>
                  </a:lnTo>
                  <a:lnTo>
                    <a:pt x="375" y="25513"/>
                  </a:lnTo>
                  <a:lnTo>
                    <a:pt x="333" y="22678"/>
                  </a:lnTo>
                  <a:lnTo>
                    <a:pt x="292" y="17954"/>
                  </a:lnTo>
                  <a:lnTo>
                    <a:pt x="333" y="14174"/>
                  </a:lnTo>
                  <a:lnTo>
                    <a:pt x="375" y="11340"/>
                  </a:lnTo>
                  <a:lnTo>
                    <a:pt x="500" y="10395"/>
                  </a:lnTo>
                  <a:lnTo>
                    <a:pt x="667" y="9450"/>
                  </a:lnTo>
                  <a:close/>
                  <a:moveTo>
                    <a:pt x="917" y="42521"/>
                  </a:moveTo>
                  <a:lnTo>
                    <a:pt x="1042" y="44410"/>
                  </a:lnTo>
                  <a:lnTo>
                    <a:pt x="1125" y="46300"/>
                  </a:lnTo>
                  <a:lnTo>
                    <a:pt x="1167" y="49135"/>
                  </a:lnTo>
                  <a:lnTo>
                    <a:pt x="1125" y="51969"/>
                  </a:lnTo>
                  <a:lnTo>
                    <a:pt x="1042" y="53859"/>
                  </a:lnTo>
                  <a:lnTo>
                    <a:pt x="917" y="55749"/>
                  </a:lnTo>
                  <a:lnTo>
                    <a:pt x="500" y="55749"/>
                  </a:lnTo>
                  <a:lnTo>
                    <a:pt x="333" y="53859"/>
                  </a:lnTo>
                  <a:lnTo>
                    <a:pt x="250" y="51969"/>
                  </a:lnTo>
                  <a:lnTo>
                    <a:pt x="250" y="49135"/>
                  </a:lnTo>
                  <a:lnTo>
                    <a:pt x="250" y="46300"/>
                  </a:lnTo>
                  <a:lnTo>
                    <a:pt x="333" y="44410"/>
                  </a:lnTo>
                  <a:lnTo>
                    <a:pt x="500" y="42521"/>
                  </a:lnTo>
                  <a:close/>
                  <a:moveTo>
                    <a:pt x="1333" y="1"/>
                  </a:moveTo>
                  <a:lnTo>
                    <a:pt x="1167" y="946"/>
                  </a:lnTo>
                  <a:lnTo>
                    <a:pt x="1042" y="2836"/>
                  </a:lnTo>
                  <a:lnTo>
                    <a:pt x="958" y="6615"/>
                  </a:lnTo>
                  <a:lnTo>
                    <a:pt x="792" y="5670"/>
                  </a:lnTo>
                  <a:lnTo>
                    <a:pt x="667" y="4725"/>
                  </a:lnTo>
                  <a:lnTo>
                    <a:pt x="417" y="5670"/>
                  </a:lnTo>
                  <a:lnTo>
                    <a:pt x="208" y="8505"/>
                  </a:lnTo>
                  <a:lnTo>
                    <a:pt x="83" y="13229"/>
                  </a:lnTo>
                  <a:lnTo>
                    <a:pt x="42" y="17954"/>
                  </a:lnTo>
                  <a:lnTo>
                    <a:pt x="83" y="23623"/>
                  </a:lnTo>
                  <a:lnTo>
                    <a:pt x="208" y="27402"/>
                  </a:lnTo>
                  <a:lnTo>
                    <a:pt x="125" y="31182"/>
                  </a:lnTo>
                  <a:lnTo>
                    <a:pt x="83" y="34017"/>
                  </a:lnTo>
                  <a:lnTo>
                    <a:pt x="125" y="37796"/>
                  </a:lnTo>
                  <a:lnTo>
                    <a:pt x="208" y="40631"/>
                  </a:lnTo>
                  <a:lnTo>
                    <a:pt x="125" y="42521"/>
                  </a:lnTo>
                  <a:lnTo>
                    <a:pt x="42" y="44410"/>
                  </a:lnTo>
                  <a:lnTo>
                    <a:pt x="0" y="46300"/>
                  </a:lnTo>
                  <a:lnTo>
                    <a:pt x="0" y="49135"/>
                  </a:lnTo>
                  <a:lnTo>
                    <a:pt x="0" y="51969"/>
                  </a:lnTo>
                  <a:lnTo>
                    <a:pt x="42" y="53859"/>
                  </a:lnTo>
                  <a:lnTo>
                    <a:pt x="125" y="55749"/>
                  </a:lnTo>
                  <a:lnTo>
                    <a:pt x="208" y="57639"/>
                  </a:lnTo>
                  <a:lnTo>
                    <a:pt x="417" y="59528"/>
                  </a:lnTo>
                  <a:lnTo>
                    <a:pt x="708" y="60473"/>
                  </a:lnTo>
                  <a:lnTo>
                    <a:pt x="958" y="59528"/>
                  </a:lnTo>
                  <a:lnTo>
                    <a:pt x="1167" y="57639"/>
                  </a:lnTo>
                  <a:lnTo>
                    <a:pt x="1250" y="55749"/>
                  </a:lnTo>
                  <a:lnTo>
                    <a:pt x="1333" y="53859"/>
                  </a:lnTo>
                  <a:lnTo>
                    <a:pt x="1375" y="51969"/>
                  </a:lnTo>
                  <a:lnTo>
                    <a:pt x="1375" y="49135"/>
                  </a:lnTo>
                  <a:lnTo>
                    <a:pt x="1375" y="46300"/>
                  </a:lnTo>
                  <a:lnTo>
                    <a:pt x="1333" y="44410"/>
                  </a:lnTo>
                  <a:lnTo>
                    <a:pt x="1250" y="42521"/>
                  </a:lnTo>
                  <a:lnTo>
                    <a:pt x="1167" y="40631"/>
                  </a:lnTo>
                  <a:lnTo>
                    <a:pt x="958" y="38741"/>
                  </a:lnTo>
                  <a:lnTo>
                    <a:pt x="708" y="37796"/>
                  </a:lnTo>
                  <a:lnTo>
                    <a:pt x="417" y="38741"/>
                  </a:lnTo>
                  <a:lnTo>
                    <a:pt x="333" y="36851"/>
                  </a:lnTo>
                  <a:lnTo>
                    <a:pt x="333" y="34017"/>
                  </a:lnTo>
                  <a:lnTo>
                    <a:pt x="333" y="32127"/>
                  </a:lnTo>
                  <a:lnTo>
                    <a:pt x="375" y="30237"/>
                  </a:lnTo>
                  <a:lnTo>
                    <a:pt x="500" y="31182"/>
                  </a:lnTo>
                  <a:lnTo>
                    <a:pt x="667" y="32127"/>
                  </a:lnTo>
                  <a:lnTo>
                    <a:pt x="917" y="31182"/>
                  </a:lnTo>
                  <a:lnTo>
                    <a:pt x="1083" y="28347"/>
                  </a:lnTo>
                  <a:lnTo>
                    <a:pt x="1208" y="23623"/>
                  </a:lnTo>
                  <a:lnTo>
                    <a:pt x="1250" y="17954"/>
                  </a:lnTo>
                  <a:lnTo>
                    <a:pt x="1250" y="15119"/>
                  </a:lnTo>
                  <a:lnTo>
                    <a:pt x="1208" y="13229"/>
                  </a:lnTo>
                  <a:lnTo>
                    <a:pt x="1167" y="10395"/>
                  </a:lnTo>
                  <a:lnTo>
                    <a:pt x="1083" y="8505"/>
                  </a:lnTo>
                  <a:lnTo>
                    <a:pt x="1125" y="7560"/>
                  </a:lnTo>
                  <a:lnTo>
                    <a:pt x="1167" y="5670"/>
                  </a:lnTo>
                  <a:lnTo>
                    <a:pt x="1250" y="4725"/>
                  </a:lnTo>
                  <a:lnTo>
                    <a:pt x="1333" y="4725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210727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ainen ottsikko, leipis listassa">
  <p:cSld name="Punainen ottsikko, leipis listassa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730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1590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175" name="Shape 175"/>
          <p:cNvGrpSpPr/>
          <p:nvPr/>
        </p:nvGrpSpPr>
        <p:grpSpPr>
          <a:xfrm>
            <a:off x="0" y="6467475"/>
            <a:ext cx="9144000" cy="403225"/>
            <a:chOff x="0" y="0"/>
            <a:chExt cx="3000000" cy="3000000"/>
          </a:xfrm>
        </p:grpSpPr>
        <p:sp>
          <p:nvSpPr>
            <p:cNvPr id="176" name="Shape 176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860400" y="732275"/>
              <a:ext cx="31275" cy="1299225"/>
            </a:xfrm>
            <a:custGeom>
              <a:avLst/>
              <a:gdLst/>
              <a:ahLst/>
              <a:cxnLst/>
              <a:rect l="0" t="0" r="0" b="0"/>
              <a:pathLst>
                <a:path w="1251" h="51969" extrusionOk="0">
                  <a:moveTo>
                    <a:pt x="1" y="0"/>
                  </a:moveTo>
                  <a:lnTo>
                    <a:pt x="1" y="51969"/>
                  </a:lnTo>
                  <a:lnTo>
                    <a:pt x="1251" y="51969"/>
                  </a:lnTo>
                  <a:lnTo>
                    <a:pt x="1251" y="47244"/>
                  </a:lnTo>
                  <a:lnTo>
                    <a:pt x="251" y="4724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896875" y="1133850"/>
              <a:ext cx="29175" cy="921275"/>
            </a:xfrm>
            <a:custGeom>
              <a:avLst/>
              <a:gdLst/>
              <a:ahLst/>
              <a:cxnLst/>
              <a:rect l="0" t="0" r="0" b="0"/>
              <a:pathLst>
                <a:path w="1167" h="36851" extrusionOk="0">
                  <a:moveTo>
                    <a:pt x="750" y="19843"/>
                  </a:moveTo>
                  <a:lnTo>
                    <a:pt x="875" y="20788"/>
                  </a:lnTo>
                  <a:lnTo>
                    <a:pt x="875" y="28347"/>
                  </a:lnTo>
                  <a:lnTo>
                    <a:pt x="708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33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375" y="945"/>
                  </a:lnTo>
                  <a:lnTo>
                    <a:pt x="167" y="2835"/>
                  </a:lnTo>
                  <a:lnTo>
                    <a:pt x="250" y="7559"/>
                  </a:lnTo>
                  <a:lnTo>
                    <a:pt x="417" y="5670"/>
                  </a:lnTo>
                  <a:lnTo>
                    <a:pt x="583" y="4725"/>
                  </a:lnTo>
                  <a:lnTo>
                    <a:pt x="708" y="5670"/>
                  </a:lnTo>
                  <a:lnTo>
                    <a:pt x="792" y="6615"/>
                  </a:lnTo>
                  <a:lnTo>
                    <a:pt x="875" y="8504"/>
                  </a:lnTo>
                  <a:lnTo>
                    <a:pt x="875" y="12284"/>
                  </a:lnTo>
                  <a:lnTo>
                    <a:pt x="875" y="16063"/>
                  </a:lnTo>
                  <a:lnTo>
                    <a:pt x="750" y="15118"/>
                  </a:lnTo>
                  <a:lnTo>
                    <a:pt x="542" y="15118"/>
                  </a:lnTo>
                  <a:lnTo>
                    <a:pt x="333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25" y="34016"/>
                  </a:lnTo>
                  <a:lnTo>
                    <a:pt x="292" y="35906"/>
                  </a:lnTo>
                  <a:lnTo>
                    <a:pt x="500" y="36851"/>
                  </a:lnTo>
                  <a:lnTo>
                    <a:pt x="708" y="35906"/>
                  </a:lnTo>
                  <a:lnTo>
                    <a:pt x="875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5" y="34016"/>
                  </a:lnTo>
                  <a:lnTo>
                    <a:pt x="1125" y="28347"/>
                  </a:lnTo>
                  <a:lnTo>
                    <a:pt x="1125" y="12284"/>
                  </a:lnTo>
                  <a:lnTo>
                    <a:pt x="1083" y="6615"/>
                  </a:lnTo>
                  <a:lnTo>
                    <a:pt x="1000" y="283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939575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9" y="18898"/>
                  </a:lnTo>
                  <a:lnTo>
                    <a:pt x="917" y="24567"/>
                  </a:lnTo>
                  <a:lnTo>
                    <a:pt x="834" y="29292"/>
                  </a:lnTo>
                  <a:lnTo>
                    <a:pt x="750" y="31181"/>
                  </a:lnTo>
                  <a:lnTo>
                    <a:pt x="584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4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9" y="22677"/>
                  </a:lnTo>
                  <a:lnTo>
                    <a:pt x="1209" y="17953"/>
                  </a:lnTo>
                  <a:lnTo>
                    <a:pt x="1209" y="14174"/>
                  </a:lnTo>
                  <a:lnTo>
                    <a:pt x="1167" y="10394"/>
                  </a:lnTo>
                  <a:lnTo>
                    <a:pt x="1084" y="6615"/>
                  </a:lnTo>
                  <a:lnTo>
                    <a:pt x="1000" y="3780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81250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8" y="18898"/>
                  </a:lnTo>
                  <a:lnTo>
                    <a:pt x="917" y="24567"/>
                  </a:lnTo>
                  <a:lnTo>
                    <a:pt x="833" y="29292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3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8" y="22677"/>
                  </a:lnTo>
                  <a:lnTo>
                    <a:pt x="1208" y="17953"/>
                  </a:lnTo>
                  <a:lnTo>
                    <a:pt x="1208" y="14174"/>
                  </a:lnTo>
                  <a:lnTo>
                    <a:pt x="1167" y="10394"/>
                  </a:lnTo>
                  <a:lnTo>
                    <a:pt x="1083" y="6615"/>
                  </a:lnTo>
                  <a:lnTo>
                    <a:pt x="1000" y="3780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02082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17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05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58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10102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6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142700" y="1133850"/>
              <a:ext cx="25025" cy="897650"/>
            </a:xfrm>
            <a:custGeom>
              <a:avLst/>
              <a:gdLst/>
              <a:ahLst/>
              <a:cxnLst/>
              <a:rect l="0" t="0" r="0" b="0"/>
              <a:pathLst>
                <a:path w="1001" h="35906" extrusionOk="0">
                  <a:moveTo>
                    <a:pt x="709" y="0"/>
                  </a:moveTo>
                  <a:lnTo>
                    <a:pt x="542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9" y="5670"/>
                  </a:lnTo>
                  <a:lnTo>
                    <a:pt x="917" y="6615"/>
                  </a:lnTo>
                  <a:lnTo>
                    <a:pt x="1000" y="1890"/>
                  </a:lnTo>
                  <a:lnTo>
                    <a:pt x="875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172900" y="1133850"/>
              <a:ext cx="29200" cy="921275"/>
            </a:xfrm>
            <a:custGeom>
              <a:avLst/>
              <a:gdLst/>
              <a:ahLst/>
              <a:cxnLst/>
              <a:rect l="0" t="0" r="0" b="0"/>
              <a:pathLst>
                <a:path w="1168" h="36851" extrusionOk="0">
                  <a:moveTo>
                    <a:pt x="751" y="19843"/>
                  </a:moveTo>
                  <a:lnTo>
                    <a:pt x="876" y="20788"/>
                  </a:lnTo>
                  <a:lnTo>
                    <a:pt x="876" y="28347"/>
                  </a:lnTo>
                  <a:lnTo>
                    <a:pt x="709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4" y="31181"/>
                  </a:lnTo>
                  <a:lnTo>
                    <a:pt x="251" y="29292"/>
                  </a:lnTo>
                  <a:lnTo>
                    <a:pt x="251" y="26457"/>
                  </a:lnTo>
                  <a:lnTo>
                    <a:pt x="251" y="23622"/>
                  </a:lnTo>
                  <a:lnTo>
                    <a:pt x="334" y="21733"/>
                  </a:lnTo>
                  <a:lnTo>
                    <a:pt x="417" y="19843"/>
                  </a:lnTo>
                  <a:close/>
                  <a:moveTo>
                    <a:pt x="626" y="0"/>
                  </a:moveTo>
                  <a:lnTo>
                    <a:pt x="376" y="945"/>
                  </a:lnTo>
                  <a:lnTo>
                    <a:pt x="167" y="2835"/>
                  </a:lnTo>
                  <a:lnTo>
                    <a:pt x="251" y="7559"/>
                  </a:lnTo>
                  <a:lnTo>
                    <a:pt x="417" y="5670"/>
                  </a:lnTo>
                  <a:lnTo>
                    <a:pt x="584" y="4725"/>
                  </a:lnTo>
                  <a:lnTo>
                    <a:pt x="709" y="5670"/>
                  </a:lnTo>
                  <a:lnTo>
                    <a:pt x="792" y="6615"/>
                  </a:lnTo>
                  <a:lnTo>
                    <a:pt x="876" y="8504"/>
                  </a:lnTo>
                  <a:lnTo>
                    <a:pt x="876" y="12284"/>
                  </a:lnTo>
                  <a:lnTo>
                    <a:pt x="876" y="16063"/>
                  </a:lnTo>
                  <a:lnTo>
                    <a:pt x="751" y="15118"/>
                  </a:lnTo>
                  <a:lnTo>
                    <a:pt x="542" y="15118"/>
                  </a:lnTo>
                  <a:lnTo>
                    <a:pt x="334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1" y="26457"/>
                  </a:lnTo>
                  <a:lnTo>
                    <a:pt x="1" y="31181"/>
                  </a:lnTo>
                  <a:lnTo>
                    <a:pt x="126" y="34016"/>
                  </a:lnTo>
                  <a:lnTo>
                    <a:pt x="292" y="35906"/>
                  </a:lnTo>
                  <a:lnTo>
                    <a:pt x="501" y="36851"/>
                  </a:lnTo>
                  <a:lnTo>
                    <a:pt x="709" y="35906"/>
                  </a:lnTo>
                  <a:lnTo>
                    <a:pt x="876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6" y="34016"/>
                  </a:lnTo>
                  <a:lnTo>
                    <a:pt x="1126" y="28347"/>
                  </a:lnTo>
                  <a:lnTo>
                    <a:pt x="1126" y="12284"/>
                  </a:lnTo>
                  <a:lnTo>
                    <a:pt x="1084" y="6615"/>
                  </a:lnTo>
                  <a:lnTo>
                    <a:pt x="1001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21457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92" y="4725"/>
                  </a:lnTo>
                  <a:lnTo>
                    <a:pt x="292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92" y="35906"/>
                  </a:lnTo>
                  <a:lnTo>
                    <a:pt x="292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84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255200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28125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792" y="19843"/>
                  </a:moveTo>
                  <a:lnTo>
                    <a:pt x="917" y="20788"/>
                  </a:lnTo>
                  <a:lnTo>
                    <a:pt x="917" y="28347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458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75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08" y="2835"/>
                  </a:lnTo>
                  <a:lnTo>
                    <a:pt x="292" y="7559"/>
                  </a:lnTo>
                  <a:lnTo>
                    <a:pt x="417" y="5670"/>
                  </a:lnTo>
                  <a:lnTo>
                    <a:pt x="625" y="4725"/>
                  </a:lnTo>
                  <a:lnTo>
                    <a:pt x="750" y="5670"/>
                  </a:lnTo>
                  <a:lnTo>
                    <a:pt x="833" y="6615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17" y="16063"/>
                  </a:lnTo>
                  <a:lnTo>
                    <a:pt x="750" y="15118"/>
                  </a:lnTo>
                  <a:lnTo>
                    <a:pt x="583" y="15118"/>
                  </a:lnTo>
                  <a:lnTo>
                    <a:pt x="375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67" y="34016"/>
                  </a:lnTo>
                  <a:lnTo>
                    <a:pt x="333" y="35906"/>
                  </a:lnTo>
                  <a:lnTo>
                    <a:pt x="542" y="36851"/>
                  </a:lnTo>
                  <a:lnTo>
                    <a:pt x="750" y="35906"/>
                  </a:lnTo>
                  <a:lnTo>
                    <a:pt x="917" y="34016"/>
                  </a:lnTo>
                  <a:lnTo>
                    <a:pt x="917" y="35906"/>
                  </a:lnTo>
                  <a:lnTo>
                    <a:pt x="1208" y="35906"/>
                  </a:lnTo>
                  <a:lnTo>
                    <a:pt x="1167" y="34016"/>
                  </a:lnTo>
                  <a:lnTo>
                    <a:pt x="1167" y="28347"/>
                  </a:lnTo>
                  <a:lnTo>
                    <a:pt x="1167" y="12284"/>
                  </a:lnTo>
                  <a:lnTo>
                    <a:pt x="1125" y="6615"/>
                  </a:lnTo>
                  <a:lnTo>
                    <a:pt x="1042" y="2835"/>
                  </a:lnTo>
                  <a:lnTo>
                    <a:pt x="875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339575" y="732275"/>
              <a:ext cx="39600" cy="1322850"/>
            </a:xfrm>
            <a:custGeom>
              <a:avLst/>
              <a:gdLst/>
              <a:ahLst/>
              <a:cxnLst/>
              <a:rect l="0" t="0" r="0" b="0"/>
              <a:pathLst>
                <a:path w="1584" h="52914" extrusionOk="0">
                  <a:moveTo>
                    <a:pt x="0" y="0"/>
                  </a:moveTo>
                  <a:lnTo>
                    <a:pt x="0" y="34016"/>
                  </a:lnTo>
                  <a:lnTo>
                    <a:pt x="42" y="38740"/>
                  </a:lnTo>
                  <a:lnTo>
                    <a:pt x="84" y="42520"/>
                  </a:lnTo>
                  <a:lnTo>
                    <a:pt x="167" y="46300"/>
                  </a:lnTo>
                  <a:lnTo>
                    <a:pt x="250" y="49134"/>
                  </a:lnTo>
                  <a:lnTo>
                    <a:pt x="375" y="51024"/>
                  </a:lnTo>
                  <a:lnTo>
                    <a:pt x="500" y="51969"/>
                  </a:lnTo>
                  <a:lnTo>
                    <a:pt x="792" y="52914"/>
                  </a:lnTo>
                  <a:lnTo>
                    <a:pt x="1084" y="51969"/>
                  </a:lnTo>
                  <a:lnTo>
                    <a:pt x="1209" y="51024"/>
                  </a:lnTo>
                  <a:lnTo>
                    <a:pt x="1334" y="49134"/>
                  </a:lnTo>
                  <a:lnTo>
                    <a:pt x="1459" y="46300"/>
                  </a:lnTo>
                  <a:lnTo>
                    <a:pt x="1542" y="42520"/>
                  </a:lnTo>
                  <a:lnTo>
                    <a:pt x="1584" y="38740"/>
                  </a:lnTo>
                  <a:lnTo>
                    <a:pt x="1584" y="34016"/>
                  </a:lnTo>
                  <a:lnTo>
                    <a:pt x="1584" y="0"/>
                  </a:lnTo>
                  <a:lnTo>
                    <a:pt x="1334" y="0"/>
                  </a:lnTo>
                  <a:lnTo>
                    <a:pt x="1334" y="34016"/>
                  </a:lnTo>
                  <a:lnTo>
                    <a:pt x="1334" y="37796"/>
                  </a:lnTo>
                  <a:lnTo>
                    <a:pt x="1292" y="40630"/>
                  </a:lnTo>
                  <a:lnTo>
                    <a:pt x="1250" y="43465"/>
                  </a:lnTo>
                  <a:lnTo>
                    <a:pt x="1167" y="45355"/>
                  </a:lnTo>
                  <a:lnTo>
                    <a:pt x="1000" y="47244"/>
                  </a:lnTo>
                  <a:lnTo>
                    <a:pt x="792" y="48189"/>
                  </a:lnTo>
                  <a:lnTo>
                    <a:pt x="584" y="47244"/>
                  </a:lnTo>
                  <a:lnTo>
                    <a:pt x="417" y="45355"/>
                  </a:lnTo>
                  <a:lnTo>
                    <a:pt x="375" y="43465"/>
                  </a:lnTo>
                  <a:lnTo>
                    <a:pt x="292" y="40630"/>
                  </a:lnTo>
                  <a:lnTo>
                    <a:pt x="250" y="34016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3937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8" y="0"/>
                  </a:moveTo>
                  <a:lnTo>
                    <a:pt x="458" y="945"/>
                  </a:lnTo>
                  <a:lnTo>
                    <a:pt x="250" y="4725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50" y="35906"/>
                  </a:lnTo>
                  <a:lnTo>
                    <a:pt x="250" y="10394"/>
                  </a:lnTo>
                  <a:lnTo>
                    <a:pt x="458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917" y="7559"/>
                  </a:lnTo>
                  <a:lnTo>
                    <a:pt x="958" y="10394"/>
                  </a:lnTo>
                  <a:lnTo>
                    <a:pt x="958" y="13229"/>
                  </a:lnTo>
                  <a:lnTo>
                    <a:pt x="958" y="35906"/>
                  </a:lnTo>
                  <a:lnTo>
                    <a:pt x="1208" y="35906"/>
                  </a:lnTo>
                  <a:lnTo>
                    <a:pt x="1208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433325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453125" y="1157475"/>
              <a:ext cx="34375" cy="874025"/>
            </a:xfrm>
            <a:custGeom>
              <a:avLst/>
              <a:gdLst/>
              <a:ahLst/>
              <a:cxnLst/>
              <a:rect l="0" t="0" r="0" b="0"/>
              <a:pathLst>
                <a:path w="1375" h="34961" extrusionOk="0">
                  <a:moveTo>
                    <a:pt x="0" y="0"/>
                  </a:moveTo>
                  <a:lnTo>
                    <a:pt x="542" y="34961"/>
                  </a:lnTo>
                  <a:lnTo>
                    <a:pt x="833" y="34961"/>
                  </a:lnTo>
                  <a:lnTo>
                    <a:pt x="1375" y="0"/>
                  </a:lnTo>
                  <a:lnTo>
                    <a:pt x="1083" y="0"/>
                  </a:lnTo>
                  <a:lnTo>
                    <a:pt x="750" y="24567"/>
                  </a:lnTo>
                  <a:lnTo>
                    <a:pt x="708" y="28347"/>
                  </a:lnTo>
                  <a:lnTo>
                    <a:pt x="667" y="28347"/>
                  </a:lnTo>
                  <a:lnTo>
                    <a:pt x="625" y="2456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49270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59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531250" y="1133850"/>
              <a:ext cx="26050" cy="897650"/>
            </a:xfrm>
            <a:custGeom>
              <a:avLst/>
              <a:gdLst/>
              <a:ahLst/>
              <a:cxnLst/>
              <a:rect l="0" t="0" r="0" b="0"/>
              <a:pathLst>
                <a:path w="1042" h="35906" extrusionOk="0">
                  <a:moveTo>
                    <a:pt x="750" y="0"/>
                  </a:moveTo>
                  <a:lnTo>
                    <a:pt x="583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8" y="5670"/>
                  </a:lnTo>
                  <a:lnTo>
                    <a:pt x="917" y="6615"/>
                  </a:lnTo>
                  <a:lnTo>
                    <a:pt x="1042" y="1890"/>
                  </a:lnTo>
                  <a:lnTo>
                    <a:pt x="917" y="945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561450" y="1133850"/>
              <a:ext cx="26050" cy="921275"/>
            </a:xfrm>
            <a:custGeom>
              <a:avLst/>
              <a:gdLst/>
              <a:ahLst/>
              <a:cxnLst/>
              <a:rect l="0" t="0" r="0" b="0"/>
              <a:pathLst>
                <a:path w="1042" h="36851" extrusionOk="0">
                  <a:moveTo>
                    <a:pt x="542" y="0"/>
                  </a:moveTo>
                  <a:lnTo>
                    <a:pt x="334" y="945"/>
                  </a:lnTo>
                  <a:lnTo>
                    <a:pt x="167" y="2835"/>
                  </a:lnTo>
                  <a:lnTo>
                    <a:pt x="42" y="5670"/>
                  </a:lnTo>
                  <a:lnTo>
                    <a:pt x="0" y="9449"/>
                  </a:lnTo>
                  <a:lnTo>
                    <a:pt x="42" y="13229"/>
                  </a:lnTo>
                  <a:lnTo>
                    <a:pt x="167" y="16063"/>
                  </a:lnTo>
                  <a:lnTo>
                    <a:pt x="459" y="19843"/>
                  </a:lnTo>
                  <a:lnTo>
                    <a:pt x="667" y="23622"/>
                  </a:lnTo>
                  <a:lnTo>
                    <a:pt x="750" y="25512"/>
                  </a:lnTo>
                  <a:lnTo>
                    <a:pt x="792" y="27402"/>
                  </a:lnTo>
                  <a:lnTo>
                    <a:pt x="750" y="29292"/>
                  </a:lnTo>
                  <a:lnTo>
                    <a:pt x="709" y="31181"/>
                  </a:lnTo>
                  <a:lnTo>
                    <a:pt x="625" y="32126"/>
                  </a:lnTo>
                  <a:lnTo>
                    <a:pt x="500" y="32126"/>
                  </a:lnTo>
                  <a:lnTo>
                    <a:pt x="292" y="31181"/>
                  </a:lnTo>
                  <a:lnTo>
                    <a:pt x="84" y="28347"/>
                  </a:lnTo>
                  <a:lnTo>
                    <a:pt x="0" y="33071"/>
                  </a:lnTo>
                  <a:lnTo>
                    <a:pt x="209" y="35906"/>
                  </a:lnTo>
                  <a:lnTo>
                    <a:pt x="334" y="36851"/>
                  </a:lnTo>
                  <a:lnTo>
                    <a:pt x="500" y="36851"/>
                  </a:lnTo>
                  <a:lnTo>
                    <a:pt x="709" y="35906"/>
                  </a:lnTo>
                  <a:lnTo>
                    <a:pt x="875" y="34961"/>
                  </a:lnTo>
                  <a:lnTo>
                    <a:pt x="1000" y="31181"/>
                  </a:lnTo>
                  <a:lnTo>
                    <a:pt x="1042" y="27402"/>
                  </a:lnTo>
                  <a:lnTo>
                    <a:pt x="1000" y="23622"/>
                  </a:lnTo>
                  <a:lnTo>
                    <a:pt x="875" y="20788"/>
                  </a:lnTo>
                  <a:lnTo>
                    <a:pt x="625" y="16063"/>
                  </a:lnTo>
                  <a:lnTo>
                    <a:pt x="375" y="13229"/>
                  </a:lnTo>
                  <a:lnTo>
                    <a:pt x="292" y="11339"/>
                  </a:lnTo>
                  <a:lnTo>
                    <a:pt x="292" y="9449"/>
                  </a:lnTo>
                  <a:lnTo>
                    <a:pt x="292" y="7559"/>
                  </a:lnTo>
                  <a:lnTo>
                    <a:pt x="375" y="5670"/>
                  </a:lnTo>
                  <a:lnTo>
                    <a:pt x="459" y="5670"/>
                  </a:lnTo>
                  <a:lnTo>
                    <a:pt x="542" y="4725"/>
                  </a:lnTo>
                  <a:lnTo>
                    <a:pt x="709" y="5670"/>
                  </a:lnTo>
                  <a:lnTo>
                    <a:pt x="917" y="7559"/>
                  </a:lnTo>
                  <a:lnTo>
                    <a:pt x="1000" y="2835"/>
                  </a:lnTo>
                  <a:lnTo>
                    <a:pt x="750" y="94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592700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614575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63852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691650" y="1133850"/>
              <a:ext cx="32325" cy="921275"/>
            </a:xfrm>
            <a:custGeom>
              <a:avLst/>
              <a:gdLst/>
              <a:ahLst/>
              <a:cxnLst/>
              <a:rect l="0" t="0" r="0" b="0"/>
              <a:pathLst>
                <a:path w="1293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501" y="31181"/>
                  </a:lnTo>
                  <a:lnTo>
                    <a:pt x="376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76" y="8504"/>
                  </a:lnTo>
                  <a:lnTo>
                    <a:pt x="501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92" y="2835"/>
                  </a:lnTo>
                  <a:lnTo>
                    <a:pt x="209" y="4725"/>
                  </a:lnTo>
                  <a:lnTo>
                    <a:pt x="126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126" y="30237"/>
                  </a:lnTo>
                  <a:lnTo>
                    <a:pt x="209" y="33071"/>
                  </a:lnTo>
                  <a:lnTo>
                    <a:pt x="292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51" y="26457"/>
                  </a:lnTo>
                  <a:lnTo>
                    <a:pt x="1251" y="22677"/>
                  </a:lnTo>
                  <a:lnTo>
                    <a:pt x="1292" y="18898"/>
                  </a:lnTo>
                  <a:lnTo>
                    <a:pt x="1251" y="14174"/>
                  </a:lnTo>
                  <a:lnTo>
                    <a:pt x="1251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92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730200" y="685025"/>
              <a:ext cx="19800" cy="1346475"/>
            </a:xfrm>
            <a:custGeom>
              <a:avLst/>
              <a:gdLst/>
              <a:ahLst/>
              <a:cxnLst/>
              <a:rect l="0" t="0" r="0" b="0"/>
              <a:pathLst>
                <a:path w="792" h="53859" extrusionOk="0">
                  <a:moveTo>
                    <a:pt x="584" y="1"/>
                  </a:moveTo>
                  <a:lnTo>
                    <a:pt x="417" y="1890"/>
                  </a:lnTo>
                  <a:lnTo>
                    <a:pt x="334" y="2835"/>
                  </a:lnTo>
                  <a:lnTo>
                    <a:pt x="292" y="4725"/>
                  </a:lnTo>
                  <a:lnTo>
                    <a:pt x="250" y="9449"/>
                  </a:lnTo>
                  <a:lnTo>
                    <a:pt x="250" y="18898"/>
                  </a:lnTo>
                  <a:lnTo>
                    <a:pt x="0" y="18898"/>
                  </a:lnTo>
                  <a:lnTo>
                    <a:pt x="0" y="23623"/>
                  </a:lnTo>
                  <a:lnTo>
                    <a:pt x="250" y="23623"/>
                  </a:lnTo>
                  <a:lnTo>
                    <a:pt x="250" y="50079"/>
                  </a:lnTo>
                  <a:lnTo>
                    <a:pt x="84" y="50079"/>
                  </a:lnTo>
                  <a:lnTo>
                    <a:pt x="84" y="53859"/>
                  </a:lnTo>
                  <a:lnTo>
                    <a:pt x="709" y="53859"/>
                  </a:lnTo>
                  <a:lnTo>
                    <a:pt x="709" y="50079"/>
                  </a:lnTo>
                  <a:lnTo>
                    <a:pt x="500" y="50079"/>
                  </a:lnTo>
                  <a:lnTo>
                    <a:pt x="500" y="23623"/>
                  </a:lnTo>
                  <a:lnTo>
                    <a:pt x="792" y="23623"/>
                  </a:lnTo>
                  <a:lnTo>
                    <a:pt x="792" y="18898"/>
                  </a:lnTo>
                  <a:lnTo>
                    <a:pt x="500" y="18898"/>
                  </a:lnTo>
                  <a:lnTo>
                    <a:pt x="500" y="9449"/>
                  </a:lnTo>
                  <a:lnTo>
                    <a:pt x="500" y="7560"/>
                  </a:lnTo>
                  <a:lnTo>
                    <a:pt x="542" y="5670"/>
                  </a:lnTo>
                  <a:lnTo>
                    <a:pt x="667" y="4725"/>
                  </a:lnTo>
                  <a:lnTo>
                    <a:pt x="792" y="3780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771875" y="732275"/>
              <a:ext cx="39600" cy="1299225"/>
            </a:xfrm>
            <a:custGeom>
              <a:avLst/>
              <a:gdLst/>
              <a:ahLst/>
              <a:cxnLst/>
              <a:rect l="0" t="0" r="0" b="0"/>
              <a:pathLst>
                <a:path w="1584" h="51969" extrusionOk="0">
                  <a:moveTo>
                    <a:pt x="0" y="0"/>
                  </a:moveTo>
                  <a:lnTo>
                    <a:pt x="0" y="4725"/>
                  </a:lnTo>
                  <a:lnTo>
                    <a:pt x="667" y="4725"/>
                  </a:lnTo>
                  <a:lnTo>
                    <a:pt x="667" y="51969"/>
                  </a:lnTo>
                  <a:lnTo>
                    <a:pt x="917" y="51969"/>
                  </a:lnTo>
                  <a:lnTo>
                    <a:pt x="917" y="4725"/>
                  </a:lnTo>
                  <a:lnTo>
                    <a:pt x="1583" y="4725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0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847900" y="1133850"/>
              <a:ext cx="27100" cy="921275"/>
            </a:xfrm>
            <a:custGeom>
              <a:avLst/>
              <a:gdLst/>
              <a:ahLst/>
              <a:cxnLst/>
              <a:rect l="0" t="0" r="0" b="0"/>
              <a:pathLst>
                <a:path w="1084" h="36851" extrusionOk="0"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92" y="34961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751" y="36851"/>
                  </a:lnTo>
                  <a:lnTo>
                    <a:pt x="876" y="35906"/>
                  </a:lnTo>
                  <a:lnTo>
                    <a:pt x="1001" y="34016"/>
                  </a:lnTo>
                  <a:lnTo>
                    <a:pt x="1084" y="32126"/>
                  </a:lnTo>
                  <a:lnTo>
                    <a:pt x="959" y="28347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lnTo>
                    <a:pt x="751" y="5670"/>
                  </a:lnTo>
                  <a:lnTo>
                    <a:pt x="876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884375" y="685025"/>
              <a:ext cx="30225" cy="1346475"/>
            </a:xfrm>
            <a:custGeom>
              <a:avLst/>
              <a:gdLst/>
              <a:ahLst/>
              <a:cxnLst/>
              <a:rect l="0" t="0" r="0" b="0"/>
              <a:pathLst>
                <a:path w="1209" h="53859" extrusionOk="0">
                  <a:moveTo>
                    <a:pt x="0" y="1"/>
                  </a:moveTo>
                  <a:lnTo>
                    <a:pt x="0" y="53859"/>
                  </a:lnTo>
                  <a:lnTo>
                    <a:pt x="250" y="53859"/>
                  </a:lnTo>
                  <a:lnTo>
                    <a:pt x="250" y="28347"/>
                  </a:lnTo>
                  <a:lnTo>
                    <a:pt x="458" y="24568"/>
                  </a:lnTo>
                  <a:lnTo>
                    <a:pt x="583" y="23623"/>
                  </a:lnTo>
                  <a:lnTo>
                    <a:pt x="833" y="23623"/>
                  </a:lnTo>
                  <a:lnTo>
                    <a:pt x="917" y="25512"/>
                  </a:lnTo>
                  <a:lnTo>
                    <a:pt x="958" y="28347"/>
                  </a:lnTo>
                  <a:lnTo>
                    <a:pt x="958" y="31182"/>
                  </a:lnTo>
                  <a:lnTo>
                    <a:pt x="958" y="53859"/>
                  </a:lnTo>
                  <a:lnTo>
                    <a:pt x="1208" y="53859"/>
                  </a:lnTo>
                  <a:lnTo>
                    <a:pt x="1208" y="32127"/>
                  </a:lnTo>
                  <a:lnTo>
                    <a:pt x="1167" y="25512"/>
                  </a:lnTo>
                  <a:lnTo>
                    <a:pt x="1125" y="22678"/>
                  </a:lnTo>
                  <a:lnTo>
                    <a:pt x="1042" y="20788"/>
                  </a:lnTo>
                  <a:lnTo>
                    <a:pt x="917" y="18898"/>
                  </a:lnTo>
                  <a:lnTo>
                    <a:pt x="708" y="17953"/>
                  </a:lnTo>
                  <a:lnTo>
                    <a:pt x="458" y="18898"/>
                  </a:lnTo>
                  <a:lnTo>
                    <a:pt x="250" y="22678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19291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667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17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876" y="7559"/>
                  </a:lnTo>
                  <a:lnTo>
                    <a:pt x="917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084" y="4725"/>
                  </a:lnTo>
                  <a:lnTo>
                    <a:pt x="1042" y="2835"/>
                  </a:lnTo>
                  <a:lnTo>
                    <a:pt x="876" y="945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1969775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1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09" y="26457"/>
                  </a:lnTo>
                  <a:lnTo>
                    <a:pt x="1251" y="22677"/>
                  </a:lnTo>
                  <a:lnTo>
                    <a:pt x="1251" y="18898"/>
                  </a:lnTo>
                  <a:lnTo>
                    <a:pt x="1251" y="14174"/>
                  </a:lnTo>
                  <a:lnTo>
                    <a:pt x="1209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51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011450" y="685025"/>
              <a:ext cx="10425" cy="1370100"/>
            </a:xfrm>
            <a:custGeom>
              <a:avLst/>
              <a:gdLst/>
              <a:ahLst/>
              <a:cxnLst/>
              <a:rect l="0" t="0" r="0" b="0"/>
              <a:pathLst>
                <a:path w="417" h="54804" extrusionOk="0">
                  <a:moveTo>
                    <a:pt x="0" y="1"/>
                  </a:moveTo>
                  <a:lnTo>
                    <a:pt x="0" y="45355"/>
                  </a:lnTo>
                  <a:lnTo>
                    <a:pt x="42" y="49134"/>
                  </a:lnTo>
                  <a:lnTo>
                    <a:pt x="125" y="52914"/>
                  </a:lnTo>
                  <a:lnTo>
                    <a:pt x="250" y="54804"/>
                  </a:lnTo>
                  <a:lnTo>
                    <a:pt x="417" y="54804"/>
                  </a:lnTo>
                  <a:lnTo>
                    <a:pt x="417" y="50079"/>
                  </a:lnTo>
                  <a:lnTo>
                    <a:pt x="334" y="49134"/>
                  </a:lnTo>
                  <a:lnTo>
                    <a:pt x="292" y="48190"/>
                  </a:lnTo>
                  <a:lnTo>
                    <a:pt x="250" y="43465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2030200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5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959" y="12284"/>
                  </a:lnTo>
                  <a:lnTo>
                    <a:pt x="1000" y="18898"/>
                  </a:lnTo>
                  <a:lnTo>
                    <a:pt x="959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5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50" y="24567"/>
                  </a:lnTo>
                  <a:lnTo>
                    <a:pt x="250" y="18898"/>
                  </a:lnTo>
                  <a:lnTo>
                    <a:pt x="250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0" y="34016"/>
                  </a:lnTo>
                  <a:lnTo>
                    <a:pt x="375" y="35906"/>
                  </a:lnTo>
                  <a:lnTo>
                    <a:pt x="500" y="36851"/>
                  </a:lnTo>
                  <a:lnTo>
                    <a:pt x="625" y="36851"/>
                  </a:lnTo>
                  <a:lnTo>
                    <a:pt x="875" y="35906"/>
                  </a:lnTo>
                  <a:lnTo>
                    <a:pt x="959" y="34961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209" y="26457"/>
                  </a:lnTo>
                  <a:lnTo>
                    <a:pt x="1250" y="22677"/>
                  </a:lnTo>
                  <a:lnTo>
                    <a:pt x="1250" y="18898"/>
                  </a:lnTo>
                  <a:lnTo>
                    <a:pt x="1250" y="14174"/>
                  </a:lnTo>
                  <a:lnTo>
                    <a:pt x="1209" y="10394"/>
                  </a:lnTo>
                  <a:lnTo>
                    <a:pt x="1125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75" y="945"/>
                  </a:lnTo>
                  <a:lnTo>
                    <a:pt x="750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068750" y="1015725"/>
              <a:ext cx="34375" cy="1511850"/>
            </a:xfrm>
            <a:custGeom>
              <a:avLst/>
              <a:gdLst/>
              <a:ahLst/>
              <a:cxnLst/>
              <a:rect l="0" t="0" r="0" b="0"/>
              <a:pathLst>
                <a:path w="1375" h="60474" extrusionOk="0">
                  <a:moveTo>
                    <a:pt x="667" y="9450"/>
                  </a:moveTo>
                  <a:lnTo>
                    <a:pt x="833" y="10395"/>
                  </a:lnTo>
                  <a:lnTo>
                    <a:pt x="917" y="11340"/>
                  </a:lnTo>
                  <a:lnTo>
                    <a:pt x="1000" y="14174"/>
                  </a:lnTo>
                  <a:lnTo>
                    <a:pt x="1042" y="17954"/>
                  </a:lnTo>
                  <a:lnTo>
                    <a:pt x="1000" y="22678"/>
                  </a:lnTo>
                  <a:lnTo>
                    <a:pt x="917" y="25513"/>
                  </a:lnTo>
                  <a:lnTo>
                    <a:pt x="833" y="26458"/>
                  </a:lnTo>
                  <a:lnTo>
                    <a:pt x="667" y="27402"/>
                  </a:lnTo>
                  <a:lnTo>
                    <a:pt x="500" y="26458"/>
                  </a:lnTo>
                  <a:lnTo>
                    <a:pt x="375" y="25513"/>
                  </a:lnTo>
                  <a:lnTo>
                    <a:pt x="333" y="22678"/>
                  </a:lnTo>
                  <a:lnTo>
                    <a:pt x="292" y="17954"/>
                  </a:lnTo>
                  <a:lnTo>
                    <a:pt x="333" y="14174"/>
                  </a:lnTo>
                  <a:lnTo>
                    <a:pt x="375" y="11340"/>
                  </a:lnTo>
                  <a:lnTo>
                    <a:pt x="500" y="10395"/>
                  </a:lnTo>
                  <a:lnTo>
                    <a:pt x="667" y="9450"/>
                  </a:lnTo>
                  <a:close/>
                  <a:moveTo>
                    <a:pt x="917" y="42521"/>
                  </a:moveTo>
                  <a:lnTo>
                    <a:pt x="1042" y="44410"/>
                  </a:lnTo>
                  <a:lnTo>
                    <a:pt x="1125" y="46300"/>
                  </a:lnTo>
                  <a:lnTo>
                    <a:pt x="1167" y="49135"/>
                  </a:lnTo>
                  <a:lnTo>
                    <a:pt x="1125" y="51969"/>
                  </a:lnTo>
                  <a:lnTo>
                    <a:pt x="1042" y="53859"/>
                  </a:lnTo>
                  <a:lnTo>
                    <a:pt x="917" y="55749"/>
                  </a:lnTo>
                  <a:lnTo>
                    <a:pt x="500" y="55749"/>
                  </a:lnTo>
                  <a:lnTo>
                    <a:pt x="333" y="53859"/>
                  </a:lnTo>
                  <a:lnTo>
                    <a:pt x="250" y="51969"/>
                  </a:lnTo>
                  <a:lnTo>
                    <a:pt x="250" y="49135"/>
                  </a:lnTo>
                  <a:lnTo>
                    <a:pt x="250" y="46300"/>
                  </a:lnTo>
                  <a:lnTo>
                    <a:pt x="333" y="44410"/>
                  </a:lnTo>
                  <a:lnTo>
                    <a:pt x="500" y="42521"/>
                  </a:lnTo>
                  <a:close/>
                  <a:moveTo>
                    <a:pt x="1333" y="1"/>
                  </a:moveTo>
                  <a:lnTo>
                    <a:pt x="1167" y="946"/>
                  </a:lnTo>
                  <a:lnTo>
                    <a:pt x="1042" y="2836"/>
                  </a:lnTo>
                  <a:lnTo>
                    <a:pt x="958" y="6615"/>
                  </a:lnTo>
                  <a:lnTo>
                    <a:pt x="792" y="5670"/>
                  </a:lnTo>
                  <a:lnTo>
                    <a:pt x="667" y="4725"/>
                  </a:lnTo>
                  <a:lnTo>
                    <a:pt x="417" y="5670"/>
                  </a:lnTo>
                  <a:lnTo>
                    <a:pt x="208" y="8505"/>
                  </a:lnTo>
                  <a:lnTo>
                    <a:pt x="83" y="13229"/>
                  </a:lnTo>
                  <a:lnTo>
                    <a:pt x="42" y="17954"/>
                  </a:lnTo>
                  <a:lnTo>
                    <a:pt x="83" y="23623"/>
                  </a:lnTo>
                  <a:lnTo>
                    <a:pt x="208" y="27402"/>
                  </a:lnTo>
                  <a:lnTo>
                    <a:pt x="125" y="31182"/>
                  </a:lnTo>
                  <a:lnTo>
                    <a:pt x="83" y="34017"/>
                  </a:lnTo>
                  <a:lnTo>
                    <a:pt x="125" y="37796"/>
                  </a:lnTo>
                  <a:lnTo>
                    <a:pt x="208" y="40631"/>
                  </a:lnTo>
                  <a:lnTo>
                    <a:pt x="125" y="42521"/>
                  </a:lnTo>
                  <a:lnTo>
                    <a:pt x="42" y="44410"/>
                  </a:lnTo>
                  <a:lnTo>
                    <a:pt x="0" y="46300"/>
                  </a:lnTo>
                  <a:lnTo>
                    <a:pt x="0" y="49135"/>
                  </a:lnTo>
                  <a:lnTo>
                    <a:pt x="0" y="51969"/>
                  </a:lnTo>
                  <a:lnTo>
                    <a:pt x="42" y="53859"/>
                  </a:lnTo>
                  <a:lnTo>
                    <a:pt x="125" y="55749"/>
                  </a:lnTo>
                  <a:lnTo>
                    <a:pt x="208" y="57639"/>
                  </a:lnTo>
                  <a:lnTo>
                    <a:pt x="417" y="59528"/>
                  </a:lnTo>
                  <a:lnTo>
                    <a:pt x="708" y="60473"/>
                  </a:lnTo>
                  <a:lnTo>
                    <a:pt x="958" y="59528"/>
                  </a:lnTo>
                  <a:lnTo>
                    <a:pt x="1167" y="57639"/>
                  </a:lnTo>
                  <a:lnTo>
                    <a:pt x="1250" y="55749"/>
                  </a:lnTo>
                  <a:lnTo>
                    <a:pt x="1333" y="53859"/>
                  </a:lnTo>
                  <a:lnTo>
                    <a:pt x="1375" y="51969"/>
                  </a:lnTo>
                  <a:lnTo>
                    <a:pt x="1375" y="49135"/>
                  </a:lnTo>
                  <a:lnTo>
                    <a:pt x="1375" y="46300"/>
                  </a:lnTo>
                  <a:lnTo>
                    <a:pt x="1333" y="44410"/>
                  </a:lnTo>
                  <a:lnTo>
                    <a:pt x="1250" y="42521"/>
                  </a:lnTo>
                  <a:lnTo>
                    <a:pt x="1167" y="40631"/>
                  </a:lnTo>
                  <a:lnTo>
                    <a:pt x="958" y="38741"/>
                  </a:lnTo>
                  <a:lnTo>
                    <a:pt x="708" y="37796"/>
                  </a:lnTo>
                  <a:lnTo>
                    <a:pt x="417" y="38741"/>
                  </a:lnTo>
                  <a:lnTo>
                    <a:pt x="333" y="36851"/>
                  </a:lnTo>
                  <a:lnTo>
                    <a:pt x="333" y="34017"/>
                  </a:lnTo>
                  <a:lnTo>
                    <a:pt x="333" y="32127"/>
                  </a:lnTo>
                  <a:lnTo>
                    <a:pt x="375" y="30237"/>
                  </a:lnTo>
                  <a:lnTo>
                    <a:pt x="500" y="31182"/>
                  </a:lnTo>
                  <a:lnTo>
                    <a:pt x="667" y="32127"/>
                  </a:lnTo>
                  <a:lnTo>
                    <a:pt x="917" y="31182"/>
                  </a:lnTo>
                  <a:lnTo>
                    <a:pt x="1083" y="28347"/>
                  </a:lnTo>
                  <a:lnTo>
                    <a:pt x="1208" y="23623"/>
                  </a:lnTo>
                  <a:lnTo>
                    <a:pt x="1250" y="17954"/>
                  </a:lnTo>
                  <a:lnTo>
                    <a:pt x="1250" y="15119"/>
                  </a:lnTo>
                  <a:lnTo>
                    <a:pt x="1208" y="13229"/>
                  </a:lnTo>
                  <a:lnTo>
                    <a:pt x="1167" y="10395"/>
                  </a:lnTo>
                  <a:lnTo>
                    <a:pt x="1083" y="8505"/>
                  </a:lnTo>
                  <a:lnTo>
                    <a:pt x="1125" y="7560"/>
                  </a:lnTo>
                  <a:lnTo>
                    <a:pt x="1167" y="5670"/>
                  </a:lnTo>
                  <a:lnTo>
                    <a:pt x="1250" y="4725"/>
                  </a:lnTo>
                  <a:lnTo>
                    <a:pt x="1333" y="4725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10727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ainen ottsikko, leipis Kappaleessa ">
  <p:cSld name="Punainen ottsikko, leipis Kappaleessa 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Font typeface="Arial"/>
              <a:buNone/>
              <a:defRPr/>
            </a:lvl1pPr>
            <a:lvl2pPr rtl="0">
              <a:buFont typeface="Arial"/>
              <a:buNone/>
              <a:defRPr/>
            </a:lvl2pPr>
            <a:lvl3pPr rtl="0">
              <a:buFont typeface="Arial"/>
              <a:buNone/>
              <a:defRPr/>
            </a:lvl3pPr>
            <a:lvl4pPr rtl="0">
              <a:buFont typeface="Arial"/>
              <a:buNone/>
              <a:defRPr/>
            </a:lvl4pPr>
            <a:lvl5pPr rtl="0"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217" name="Shape 217"/>
          <p:cNvGrpSpPr/>
          <p:nvPr/>
        </p:nvGrpSpPr>
        <p:grpSpPr>
          <a:xfrm>
            <a:off x="0" y="6467475"/>
            <a:ext cx="9144000" cy="403225"/>
            <a:chOff x="0" y="0"/>
            <a:chExt cx="3000000" cy="3000000"/>
          </a:xfrm>
        </p:grpSpPr>
        <p:sp>
          <p:nvSpPr>
            <p:cNvPr id="218" name="Shape 218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860400" y="732275"/>
              <a:ext cx="31275" cy="1299225"/>
            </a:xfrm>
            <a:custGeom>
              <a:avLst/>
              <a:gdLst/>
              <a:ahLst/>
              <a:cxnLst/>
              <a:rect l="0" t="0" r="0" b="0"/>
              <a:pathLst>
                <a:path w="1251" h="51969" extrusionOk="0">
                  <a:moveTo>
                    <a:pt x="1" y="0"/>
                  </a:moveTo>
                  <a:lnTo>
                    <a:pt x="1" y="51969"/>
                  </a:lnTo>
                  <a:lnTo>
                    <a:pt x="1251" y="51969"/>
                  </a:lnTo>
                  <a:lnTo>
                    <a:pt x="1251" y="47244"/>
                  </a:lnTo>
                  <a:lnTo>
                    <a:pt x="251" y="4724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896875" y="1133850"/>
              <a:ext cx="29175" cy="921275"/>
            </a:xfrm>
            <a:custGeom>
              <a:avLst/>
              <a:gdLst/>
              <a:ahLst/>
              <a:cxnLst/>
              <a:rect l="0" t="0" r="0" b="0"/>
              <a:pathLst>
                <a:path w="1167" h="36851" extrusionOk="0">
                  <a:moveTo>
                    <a:pt x="750" y="19843"/>
                  </a:moveTo>
                  <a:lnTo>
                    <a:pt x="875" y="20788"/>
                  </a:lnTo>
                  <a:lnTo>
                    <a:pt x="875" y="28347"/>
                  </a:lnTo>
                  <a:lnTo>
                    <a:pt x="708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33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375" y="945"/>
                  </a:lnTo>
                  <a:lnTo>
                    <a:pt x="167" y="2835"/>
                  </a:lnTo>
                  <a:lnTo>
                    <a:pt x="250" y="7559"/>
                  </a:lnTo>
                  <a:lnTo>
                    <a:pt x="417" y="5670"/>
                  </a:lnTo>
                  <a:lnTo>
                    <a:pt x="583" y="4725"/>
                  </a:lnTo>
                  <a:lnTo>
                    <a:pt x="708" y="5670"/>
                  </a:lnTo>
                  <a:lnTo>
                    <a:pt x="792" y="6615"/>
                  </a:lnTo>
                  <a:lnTo>
                    <a:pt x="875" y="8504"/>
                  </a:lnTo>
                  <a:lnTo>
                    <a:pt x="875" y="12284"/>
                  </a:lnTo>
                  <a:lnTo>
                    <a:pt x="875" y="16063"/>
                  </a:lnTo>
                  <a:lnTo>
                    <a:pt x="750" y="15118"/>
                  </a:lnTo>
                  <a:lnTo>
                    <a:pt x="542" y="15118"/>
                  </a:lnTo>
                  <a:lnTo>
                    <a:pt x="333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25" y="34016"/>
                  </a:lnTo>
                  <a:lnTo>
                    <a:pt x="292" y="35906"/>
                  </a:lnTo>
                  <a:lnTo>
                    <a:pt x="500" y="36851"/>
                  </a:lnTo>
                  <a:lnTo>
                    <a:pt x="708" y="35906"/>
                  </a:lnTo>
                  <a:lnTo>
                    <a:pt x="875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5" y="34016"/>
                  </a:lnTo>
                  <a:lnTo>
                    <a:pt x="1125" y="28347"/>
                  </a:lnTo>
                  <a:lnTo>
                    <a:pt x="1125" y="12284"/>
                  </a:lnTo>
                  <a:lnTo>
                    <a:pt x="1083" y="6615"/>
                  </a:lnTo>
                  <a:lnTo>
                    <a:pt x="1000" y="283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939575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9" y="18898"/>
                  </a:lnTo>
                  <a:lnTo>
                    <a:pt x="917" y="24567"/>
                  </a:lnTo>
                  <a:lnTo>
                    <a:pt x="834" y="29292"/>
                  </a:lnTo>
                  <a:lnTo>
                    <a:pt x="750" y="31181"/>
                  </a:lnTo>
                  <a:lnTo>
                    <a:pt x="584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4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9" y="22677"/>
                  </a:lnTo>
                  <a:lnTo>
                    <a:pt x="1209" y="17953"/>
                  </a:lnTo>
                  <a:lnTo>
                    <a:pt x="1209" y="14174"/>
                  </a:lnTo>
                  <a:lnTo>
                    <a:pt x="1167" y="10394"/>
                  </a:lnTo>
                  <a:lnTo>
                    <a:pt x="1084" y="6615"/>
                  </a:lnTo>
                  <a:lnTo>
                    <a:pt x="1000" y="3780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981250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8" y="18898"/>
                  </a:lnTo>
                  <a:lnTo>
                    <a:pt x="917" y="24567"/>
                  </a:lnTo>
                  <a:lnTo>
                    <a:pt x="833" y="29292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3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8" y="22677"/>
                  </a:lnTo>
                  <a:lnTo>
                    <a:pt x="1208" y="17953"/>
                  </a:lnTo>
                  <a:lnTo>
                    <a:pt x="1208" y="14174"/>
                  </a:lnTo>
                  <a:lnTo>
                    <a:pt x="1167" y="10394"/>
                  </a:lnTo>
                  <a:lnTo>
                    <a:pt x="1083" y="6615"/>
                  </a:lnTo>
                  <a:lnTo>
                    <a:pt x="1000" y="3780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02082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17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05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58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10102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6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142700" y="1133850"/>
              <a:ext cx="25025" cy="897650"/>
            </a:xfrm>
            <a:custGeom>
              <a:avLst/>
              <a:gdLst/>
              <a:ahLst/>
              <a:cxnLst/>
              <a:rect l="0" t="0" r="0" b="0"/>
              <a:pathLst>
                <a:path w="1001" h="35906" extrusionOk="0">
                  <a:moveTo>
                    <a:pt x="709" y="0"/>
                  </a:moveTo>
                  <a:lnTo>
                    <a:pt x="542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9" y="5670"/>
                  </a:lnTo>
                  <a:lnTo>
                    <a:pt x="917" y="6615"/>
                  </a:lnTo>
                  <a:lnTo>
                    <a:pt x="1000" y="1890"/>
                  </a:lnTo>
                  <a:lnTo>
                    <a:pt x="875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172900" y="1133850"/>
              <a:ext cx="29200" cy="921275"/>
            </a:xfrm>
            <a:custGeom>
              <a:avLst/>
              <a:gdLst/>
              <a:ahLst/>
              <a:cxnLst/>
              <a:rect l="0" t="0" r="0" b="0"/>
              <a:pathLst>
                <a:path w="1168" h="36851" extrusionOk="0">
                  <a:moveTo>
                    <a:pt x="751" y="19843"/>
                  </a:moveTo>
                  <a:lnTo>
                    <a:pt x="876" y="20788"/>
                  </a:lnTo>
                  <a:lnTo>
                    <a:pt x="876" y="28347"/>
                  </a:lnTo>
                  <a:lnTo>
                    <a:pt x="709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4" y="31181"/>
                  </a:lnTo>
                  <a:lnTo>
                    <a:pt x="251" y="29292"/>
                  </a:lnTo>
                  <a:lnTo>
                    <a:pt x="251" y="26457"/>
                  </a:lnTo>
                  <a:lnTo>
                    <a:pt x="251" y="23622"/>
                  </a:lnTo>
                  <a:lnTo>
                    <a:pt x="334" y="21733"/>
                  </a:lnTo>
                  <a:lnTo>
                    <a:pt x="417" y="19843"/>
                  </a:lnTo>
                  <a:close/>
                  <a:moveTo>
                    <a:pt x="626" y="0"/>
                  </a:moveTo>
                  <a:lnTo>
                    <a:pt x="376" y="945"/>
                  </a:lnTo>
                  <a:lnTo>
                    <a:pt x="167" y="2835"/>
                  </a:lnTo>
                  <a:lnTo>
                    <a:pt x="251" y="7559"/>
                  </a:lnTo>
                  <a:lnTo>
                    <a:pt x="417" y="5670"/>
                  </a:lnTo>
                  <a:lnTo>
                    <a:pt x="584" y="4725"/>
                  </a:lnTo>
                  <a:lnTo>
                    <a:pt x="709" y="5670"/>
                  </a:lnTo>
                  <a:lnTo>
                    <a:pt x="792" y="6615"/>
                  </a:lnTo>
                  <a:lnTo>
                    <a:pt x="876" y="8504"/>
                  </a:lnTo>
                  <a:lnTo>
                    <a:pt x="876" y="12284"/>
                  </a:lnTo>
                  <a:lnTo>
                    <a:pt x="876" y="16063"/>
                  </a:lnTo>
                  <a:lnTo>
                    <a:pt x="751" y="15118"/>
                  </a:lnTo>
                  <a:lnTo>
                    <a:pt x="542" y="15118"/>
                  </a:lnTo>
                  <a:lnTo>
                    <a:pt x="334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1" y="26457"/>
                  </a:lnTo>
                  <a:lnTo>
                    <a:pt x="1" y="31181"/>
                  </a:lnTo>
                  <a:lnTo>
                    <a:pt x="126" y="34016"/>
                  </a:lnTo>
                  <a:lnTo>
                    <a:pt x="292" y="35906"/>
                  </a:lnTo>
                  <a:lnTo>
                    <a:pt x="501" y="36851"/>
                  </a:lnTo>
                  <a:lnTo>
                    <a:pt x="709" y="35906"/>
                  </a:lnTo>
                  <a:lnTo>
                    <a:pt x="876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6" y="34016"/>
                  </a:lnTo>
                  <a:lnTo>
                    <a:pt x="1126" y="28347"/>
                  </a:lnTo>
                  <a:lnTo>
                    <a:pt x="1126" y="12284"/>
                  </a:lnTo>
                  <a:lnTo>
                    <a:pt x="1084" y="6615"/>
                  </a:lnTo>
                  <a:lnTo>
                    <a:pt x="1001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21457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92" y="4725"/>
                  </a:lnTo>
                  <a:lnTo>
                    <a:pt x="292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92" y="35906"/>
                  </a:lnTo>
                  <a:lnTo>
                    <a:pt x="292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84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255200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28125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792" y="19843"/>
                  </a:moveTo>
                  <a:lnTo>
                    <a:pt x="917" y="20788"/>
                  </a:lnTo>
                  <a:lnTo>
                    <a:pt x="917" y="28347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458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75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08" y="2835"/>
                  </a:lnTo>
                  <a:lnTo>
                    <a:pt x="292" y="7559"/>
                  </a:lnTo>
                  <a:lnTo>
                    <a:pt x="417" y="5670"/>
                  </a:lnTo>
                  <a:lnTo>
                    <a:pt x="625" y="4725"/>
                  </a:lnTo>
                  <a:lnTo>
                    <a:pt x="750" y="5670"/>
                  </a:lnTo>
                  <a:lnTo>
                    <a:pt x="833" y="6615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17" y="16063"/>
                  </a:lnTo>
                  <a:lnTo>
                    <a:pt x="750" y="15118"/>
                  </a:lnTo>
                  <a:lnTo>
                    <a:pt x="583" y="15118"/>
                  </a:lnTo>
                  <a:lnTo>
                    <a:pt x="375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67" y="34016"/>
                  </a:lnTo>
                  <a:lnTo>
                    <a:pt x="333" y="35906"/>
                  </a:lnTo>
                  <a:lnTo>
                    <a:pt x="542" y="36851"/>
                  </a:lnTo>
                  <a:lnTo>
                    <a:pt x="750" y="35906"/>
                  </a:lnTo>
                  <a:lnTo>
                    <a:pt x="917" y="34016"/>
                  </a:lnTo>
                  <a:lnTo>
                    <a:pt x="917" y="35906"/>
                  </a:lnTo>
                  <a:lnTo>
                    <a:pt x="1208" y="35906"/>
                  </a:lnTo>
                  <a:lnTo>
                    <a:pt x="1167" y="34016"/>
                  </a:lnTo>
                  <a:lnTo>
                    <a:pt x="1167" y="28347"/>
                  </a:lnTo>
                  <a:lnTo>
                    <a:pt x="1167" y="12284"/>
                  </a:lnTo>
                  <a:lnTo>
                    <a:pt x="1125" y="6615"/>
                  </a:lnTo>
                  <a:lnTo>
                    <a:pt x="1042" y="2835"/>
                  </a:lnTo>
                  <a:lnTo>
                    <a:pt x="875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339575" y="732275"/>
              <a:ext cx="39600" cy="1322850"/>
            </a:xfrm>
            <a:custGeom>
              <a:avLst/>
              <a:gdLst/>
              <a:ahLst/>
              <a:cxnLst/>
              <a:rect l="0" t="0" r="0" b="0"/>
              <a:pathLst>
                <a:path w="1584" h="52914" extrusionOk="0">
                  <a:moveTo>
                    <a:pt x="0" y="0"/>
                  </a:moveTo>
                  <a:lnTo>
                    <a:pt x="0" y="34016"/>
                  </a:lnTo>
                  <a:lnTo>
                    <a:pt x="42" y="38740"/>
                  </a:lnTo>
                  <a:lnTo>
                    <a:pt x="84" y="42520"/>
                  </a:lnTo>
                  <a:lnTo>
                    <a:pt x="167" y="46300"/>
                  </a:lnTo>
                  <a:lnTo>
                    <a:pt x="250" y="49134"/>
                  </a:lnTo>
                  <a:lnTo>
                    <a:pt x="375" y="51024"/>
                  </a:lnTo>
                  <a:lnTo>
                    <a:pt x="500" y="51969"/>
                  </a:lnTo>
                  <a:lnTo>
                    <a:pt x="792" y="52914"/>
                  </a:lnTo>
                  <a:lnTo>
                    <a:pt x="1084" y="51969"/>
                  </a:lnTo>
                  <a:lnTo>
                    <a:pt x="1209" y="51024"/>
                  </a:lnTo>
                  <a:lnTo>
                    <a:pt x="1334" y="49134"/>
                  </a:lnTo>
                  <a:lnTo>
                    <a:pt x="1459" y="46300"/>
                  </a:lnTo>
                  <a:lnTo>
                    <a:pt x="1542" y="42520"/>
                  </a:lnTo>
                  <a:lnTo>
                    <a:pt x="1584" y="38740"/>
                  </a:lnTo>
                  <a:lnTo>
                    <a:pt x="1584" y="34016"/>
                  </a:lnTo>
                  <a:lnTo>
                    <a:pt x="1584" y="0"/>
                  </a:lnTo>
                  <a:lnTo>
                    <a:pt x="1334" y="0"/>
                  </a:lnTo>
                  <a:lnTo>
                    <a:pt x="1334" y="34016"/>
                  </a:lnTo>
                  <a:lnTo>
                    <a:pt x="1334" y="37796"/>
                  </a:lnTo>
                  <a:lnTo>
                    <a:pt x="1292" y="40630"/>
                  </a:lnTo>
                  <a:lnTo>
                    <a:pt x="1250" y="43465"/>
                  </a:lnTo>
                  <a:lnTo>
                    <a:pt x="1167" y="45355"/>
                  </a:lnTo>
                  <a:lnTo>
                    <a:pt x="1000" y="47244"/>
                  </a:lnTo>
                  <a:lnTo>
                    <a:pt x="792" y="48189"/>
                  </a:lnTo>
                  <a:lnTo>
                    <a:pt x="584" y="47244"/>
                  </a:lnTo>
                  <a:lnTo>
                    <a:pt x="417" y="45355"/>
                  </a:lnTo>
                  <a:lnTo>
                    <a:pt x="375" y="43465"/>
                  </a:lnTo>
                  <a:lnTo>
                    <a:pt x="292" y="40630"/>
                  </a:lnTo>
                  <a:lnTo>
                    <a:pt x="250" y="34016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3937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8" y="0"/>
                  </a:moveTo>
                  <a:lnTo>
                    <a:pt x="458" y="945"/>
                  </a:lnTo>
                  <a:lnTo>
                    <a:pt x="250" y="4725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50" y="35906"/>
                  </a:lnTo>
                  <a:lnTo>
                    <a:pt x="250" y="10394"/>
                  </a:lnTo>
                  <a:lnTo>
                    <a:pt x="458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917" y="7559"/>
                  </a:lnTo>
                  <a:lnTo>
                    <a:pt x="958" y="10394"/>
                  </a:lnTo>
                  <a:lnTo>
                    <a:pt x="958" y="13229"/>
                  </a:lnTo>
                  <a:lnTo>
                    <a:pt x="958" y="35906"/>
                  </a:lnTo>
                  <a:lnTo>
                    <a:pt x="1208" y="35906"/>
                  </a:lnTo>
                  <a:lnTo>
                    <a:pt x="1208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433325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453125" y="1157475"/>
              <a:ext cx="34375" cy="874025"/>
            </a:xfrm>
            <a:custGeom>
              <a:avLst/>
              <a:gdLst/>
              <a:ahLst/>
              <a:cxnLst/>
              <a:rect l="0" t="0" r="0" b="0"/>
              <a:pathLst>
                <a:path w="1375" h="34961" extrusionOk="0">
                  <a:moveTo>
                    <a:pt x="0" y="0"/>
                  </a:moveTo>
                  <a:lnTo>
                    <a:pt x="542" y="34961"/>
                  </a:lnTo>
                  <a:lnTo>
                    <a:pt x="833" y="34961"/>
                  </a:lnTo>
                  <a:lnTo>
                    <a:pt x="1375" y="0"/>
                  </a:lnTo>
                  <a:lnTo>
                    <a:pt x="1083" y="0"/>
                  </a:lnTo>
                  <a:lnTo>
                    <a:pt x="750" y="24567"/>
                  </a:lnTo>
                  <a:lnTo>
                    <a:pt x="708" y="28347"/>
                  </a:lnTo>
                  <a:lnTo>
                    <a:pt x="667" y="28347"/>
                  </a:lnTo>
                  <a:lnTo>
                    <a:pt x="625" y="2456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49270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59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531250" y="1133850"/>
              <a:ext cx="26050" cy="897650"/>
            </a:xfrm>
            <a:custGeom>
              <a:avLst/>
              <a:gdLst/>
              <a:ahLst/>
              <a:cxnLst/>
              <a:rect l="0" t="0" r="0" b="0"/>
              <a:pathLst>
                <a:path w="1042" h="35906" extrusionOk="0">
                  <a:moveTo>
                    <a:pt x="750" y="0"/>
                  </a:moveTo>
                  <a:lnTo>
                    <a:pt x="583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8" y="5670"/>
                  </a:lnTo>
                  <a:lnTo>
                    <a:pt x="917" y="6615"/>
                  </a:lnTo>
                  <a:lnTo>
                    <a:pt x="1042" y="1890"/>
                  </a:lnTo>
                  <a:lnTo>
                    <a:pt x="917" y="945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561450" y="1133850"/>
              <a:ext cx="26050" cy="921275"/>
            </a:xfrm>
            <a:custGeom>
              <a:avLst/>
              <a:gdLst/>
              <a:ahLst/>
              <a:cxnLst/>
              <a:rect l="0" t="0" r="0" b="0"/>
              <a:pathLst>
                <a:path w="1042" h="36851" extrusionOk="0">
                  <a:moveTo>
                    <a:pt x="542" y="0"/>
                  </a:moveTo>
                  <a:lnTo>
                    <a:pt x="334" y="945"/>
                  </a:lnTo>
                  <a:lnTo>
                    <a:pt x="167" y="2835"/>
                  </a:lnTo>
                  <a:lnTo>
                    <a:pt x="42" y="5670"/>
                  </a:lnTo>
                  <a:lnTo>
                    <a:pt x="0" y="9449"/>
                  </a:lnTo>
                  <a:lnTo>
                    <a:pt x="42" y="13229"/>
                  </a:lnTo>
                  <a:lnTo>
                    <a:pt x="167" y="16063"/>
                  </a:lnTo>
                  <a:lnTo>
                    <a:pt x="459" y="19843"/>
                  </a:lnTo>
                  <a:lnTo>
                    <a:pt x="667" y="23622"/>
                  </a:lnTo>
                  <a:lnTo>
                    <a:pt x="750" y="25512"/>
                  </a:lnTo>
                  <a:lnTo>
                    <a:pt x="792" y="27402"/>
                  </a:lnTo>
                  <a:lnTo>
                    <a:pt x="750" y="29292"/>
                  </a:lnTo>
                  <a:lnTo>
                    <a:pt x="709" y="31181"/>
                  </a:lnTo>
                  <a:lnTo>
                    <a:pt x="625" y="32126"/>
                  </a:lnTo>
                  <a:lnTo>
                    <a:pt x="500" y="32126"/>
                  </a:lnTo>
                  <a:lnTo>
                    <a:pt x="292" y="31181"/>
                  </a:lnTo>
                  <a:lnTo>
                    <a:pt x="84" y="28347"/>
                  </a:lnTo>
                  <a:lnTo>
                    <a:pt x="0" y="33071"/>
                  </a:lnTo>
                  <a:lnTo>
                    <a:pt x="209" y="35906"/>
                  </a:lnTo>
                  <a:lnTo>
                    <a:pt x="334" y="36851"/>
                  </a:lnTo>
                  <a:lnTo>
                    <a:pt x="500" y="36851"/>
                  </a:lnTo>
                  <a:lnTo>
                    <a:pt x="709" y="35906"/>
                  </a:lnTo>
                  <a:lnTo>
                    <a:pt x="875" y="34961"/>
                  </a:lnTo>
                  <a:lnTo>
                    <a:pt x="1000" y="31181"/>
                  </a:lnTo>
                  <a:lnTo>
                    <a:pt x="1042" y="27402"/>
                  </a:lnTo>
                  <a:lnTo>
                    <a:pt x="1000" y="23622"/>
                  </a:lnTo>
                  <a:lnTo>
                    <a:pt x="875" y="20788"/>
                  </a:lnTo>
                  <a:lnTo>
                    <a:pt x="625" y="16063"/>
                  </a:lnTo>
                  <a:lnTo>
                    <a:pt x="375" y="13229"/>
                  </a:lnTo>
                  <a:lnTo>
                    <a:pt x="292" y="11339"/>
                  </a:lnTo>
                  <a:lnTo>
                    <a:pt x="292" y="9449"/>
                  </a:lnTo>
                  <a:lnTo>
                    <a:pt x="292" y="7559"/>
                  </a:lnTo>
                  <a:lnTo>
                    <a:pt x="375" y="5670"/>
                  </a:lnTo>
                  <a:lnTo>
                    <a:pt x="459" y="5670"/>
                  </a:lnTo>
                  <a:lnTo>
                    <a:pt x="542" y="4725"/>
                  </a:lnTo>
                  <a:lnTo>
                    <a:pt x="709" y="5670"/>
                  </a:lnTo>
                  <a:lnTo>
                    <a:pt x="917" y="7559"/>
                  </a:lnTo>
                  <a:lnTo>
                    <a:pt x="1000" y="2835"/>
                  </a:lnTo>
                  <a:lnTo>
                    <a:pt x="750" y="94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592700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614575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63852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691650" y="1133850"/>
              <a:ext cx="32325" cy="921275"/>
            </a:xfrm>
            <a:custGeom>
              <a:avLst/>
              <a:gdLst/>
              <a:ahLst/>
              <a:cxnLst/>
              <a:rect l="0" t="0" r="0" b="0"/>
              <a:pathLst>
                <a:path w="1293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501" y="31181"/>
                  </a:lnTo>
                  <a:lnTo>
                    <a:pt x="376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76" y="8504"/>
                  </a:lnTo>
                  <a:lnTo>
                    <a:pt x="501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92" y="2835"/>
                  </a:lnTo>
                  <a:lnTo>
                    <a:pt x="209" y="4725"/>
                  </a:lnTo>
                  <a:lnTo>
                    <a:pt x="126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126" y="30237"/>
                  </a:lnTo>
                  <a:lnTo>
                    <a:pt x="209" y="33071"/>
                  </a:lnTo>
                  <a:lnTo>
                    <a:pt x="292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51" y="26457"/>
                  </a:lnTo>
                  <a:lnTo>
                    <a:pt x="1251" y="22677"/>
                  </a:lnTo>
                  <a:lnTo>
                    <a:pt x="1292" y="18898"/>
                  </a:lnTo>
                  <a:lnTo>
                    <a:pt x="1251" y="14174"/>
                  </a:lnTo>
                  <a:lnTo>
                    <a:pt x="1251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92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1730200" y="685025"/>
              <a:ext cx="19800" cy="1346475"/>
            </a:xfrm>
            <a:custGeom>
              <a:avLst/>
              <a:gdLst/>
              <a:ahLst/>
              <a:cxnLst/>
              <a:rect l="0" t="0" r="0" b="0"/>
              <a:pathLst>
                <a:path w="792" h="53859" extrusionOk="0">
                  <a:moveTo>
                    <a:pt x="584" y="1"/>
                  </a:moveTo>
                  <a:lnTo>
                    <a:pt x="417" y="1890"/>
                  </a:lnTo>
                  <a:lnTo>
                    <a:pt x="334" y="2835"/>
                  </a:lnTo>
                  <a:lnTo>
                    <a:pt x="292" y="4725"/>
                  </a:lnTo>
                  <a:lnTo>
                    <a:pt x="250" y="9449"/>
                  </a:lnTo>
                  <a:lnTo>
                    <a:pt x="250" y="18898"/>
                  </a:lnTo>
                  <a:lnTo>
                    <a:pt x="0" y="18898"/>
                  </a:lnTo>
                  <a:lnTo>
                    <a:pt x="0" y="23623"/>
                  </a:lnTo>
                  <a:lnTo>
                    <a:pt x="250" y="23623"/>
                  </a:lnTo>
                  <a:lnTo>
                    <a:pt x="250" y="50079"/>
                  </a:lnTo>
                  <a:lnTo>
                    <a:pt x="84" y="50079"/>
                  </a:lnTo>
                  <a:lnTo>
                    <a:pt x="84" y="53859"/>
                  </a:lnTo>
                  <a:lnTo>
                    <a:pt x="709" y="53859"/>
                  </a:lnTo>
                  <a:lnTo>
                    <a:pt x="709" y="50079"/>
                  </a:lnTo>
                  <a:lnTo>
                    <a:pt x="500" y="50079"/>
                  </a:lnTo>
                  <a:lnTo>
                    <a:pt x="500" y="23623"/>
                  </a:lnTo>
                  <a:lnTo>
                    <a:pt x="792" y="23623"/>
                  </a:lnTo>
                  <a:lnTo>
                    <a:pt x="792" y="18898"/>
                  </a:lnTo>
                  <a:lnTo>
                    <a:pt x="500" y="18898"/>
                  </a:lnTo>
                  <a:lnTo>
                    <a:pt x="500" y="9449"/>
                  </a:lnTo>
                  <a:lnTo>
                    <a:pt x="500" y="7560"/>
                  </a:lnTo>
                  <a:lnTo>
                    <a:pt x="542" y="5670"/>
                  </a:lnTo>
                  <a:lnTo>
                    <a:pt x="667" y="4725"/>
                  </a:lnTo>
                  <a:lnTo>
                    <a:pt x="792" y="3780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771875" y="732275"/>
              <a:ext cx="39600" cy="1299225"/>
            </a:xfrm>
            <a:custGeom>
              <a:avLst/>
              <a:gdLst/>
              <a:ahLst/>
              <a:cxnLst/>
              <a:rect l="0" t="0" r="0" b="0"/>
              <a:pathLst>
                <a:path w="1584" h="51969" extrusionOk="0">
                  <a:moveTo>
                    <a:pt x="0" y="0"/>
                  </a:moveTo>
                  <a:lnTo>
                    <a:pt x="0" y="4725"/>
                  </a:lnTo>
                  <a:lnTo>
                    <a:pt x="667" y="4725"/>
                  </a:lnTo>
                  <a:lnTo>
                    <a:pt x="667" y="51969"/>
                  </a:lnTo>
                  <a:lnTo>
                    <a:pt x="917" y="51969"/>
                  </a:lnTo>
                  <a:lnTo>
                    <a:pt x="917" y="4725"/>
                  </a:lnTo>
                  <a:lnTo>
                    <a:pt x="1583" y="4725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80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1847900" y="1133850"/>
              <a:ext cx="27100" cy="921275"/>
            </a:xfrm>
            <a:custGeom>
              <a:avLst/>
              <a:gdLst/>
              <a:ahLst/>
              <a:cxnLst/>
              <a:rect l="0" t="0" r="0" b="0"/>
              <a:pathLst>
                <a:path w="1084" h="36851" extrusionOk="0"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92" y="34961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751" y="36851"/>
                  </a:lnTo>
                  <a:lnTo>
                    <a:pt x="876" y="35906"/>
                  </a:lnTo>
                  <a:lnTo>
                    <a:pt x="1001" y="34016"/>
                  </a:lnTo>
                  <a:lnTo>
                    <a:pt x="1084" y="32126"/>
                  </a:lnTo>
                  <a:lnTo>
                    <a:pt x="959" y="28347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lnTo>
                    <a:pt x="751" y="5670"/>
                  </a:lnTo>
                  <a:lnTo>
                    <a:pt x="876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884375" y="685025"/>
              <a:ext cx="30225" cy="1346475"/>
            </a:xfrm>
            <a:custGeom>
              <a:avLst/>
              <a:gdLst/>
              <a:ahLst/>
              <a:cxnLst/>
              <a:rect l="0" t="0" r="0" b="0"/>
              <a:pathLst>
                <a:path w="1209" h="53859" extrusionOk="0">
                  <a:moveTo>
                    <a:pt x="0" y="1"/>
                  </a:moveTo>
                  <a:lnTo>
                    <a:pt x="0" y="53859"/>
                  </a:lnTo>
                  <a:lnTo>
                    <a:pt x="250" y="53859"/>
                  </a:lnTo>
                  <a:lnTo>
                    <a:pt x="250" y="28347"/>
                  </a:lnTo>
                  <a:lnTo>
                    <a:pt x="458" y="24568"/>
                  </a:lnTo>
                  <a:lnTo>
                    <a:pt x="583" y="23623"/>
                  </a:lnTo>
                  <a:lnTo>
                    <a:pt x="833" y="23623"/>
                  </a:lnTo>
                  <a:lnTo>
                    <a:pt x="917" y="25512"/>
                  </a:lnTo>
                  <a:lnTo>
                    <a:pt x="958" y="28347"/>
                  </a:lnTo>
                  <a:lnTo>
                    <a:pt x="958" y="31182"/>
                  </a:lnTo>
                  <a:lnTo>
                    <a:pt x="958" y="53859"/>
                  </a:lnTo>
                  <a:lnTo>
                    <a:pt x="1208" y="53859"/>
                  </a:lnTo>
                  <a:lnTo>
                    <a:pt x="1208" y="32127"/>
                  </a:lnTo>
                  <a:lnTo>
                    <a:pt x="1167" y="25512"/>
                  </a:lnTo>
                  <a:lnTo>
                    <a:pt x="1125" y="22678"/>
                  </a:lnTo>
                  <a:lnTo>
                    <a:pt x="1042" y="20788"/>
                  </a:lnTo>
                  <a:lnTo>
                    <a:pt x="917" y="18898"/>
                  </a:lnTo>
                  <a:lnTo>
                    <a:pt x="708" y="17953"/>
                  </a:lnTo>
                  <a:lnTo>
                    <a:pt x="458" y="18898"/>
                  </a:lnTo>
                  <a:lnTo>
                    <a:pt x="250" y="22678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9291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667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17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876" y="7559"/>
                  </a:lnTo>
                  <a:lnTo>
                    <a:pt x="917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084" y="4725"/>
                  </a:lnTo>
                  <a:lnTo>
                    <a:pt x="1042" y="2835"/>
                  </a:lnTo>
                  <a:lnTo>
                    <a:pt x="876" y="945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969775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1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09" y="26457"/>
                  </a:lnTo>
                  <a:lnTo>
                    <a:pt x="1251" y="22677"/>
                  </a:lnTo>
                  <a:lnTo>
                    <a:pt x="1251" y="18898"/>
                  </a:lnTo>
                  <a:lnTo>
                    <a:pt x="1251" y="14174"/>
                  </a:lnTo>
                  <a:lnTo>
                    <a:pt x="1209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51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011450" y="685025"/>
              <a:ext cx="10425" cy="1370100"/>
            </a:xfrm>
            <a:custGeom>
              <a:avLst/>
              <a:gdLst/>
              <a:ahLst/>
              <a:cxnLst/>
              <a:rect l="0" t="0" r="0" b="0"/>
              <a:pathLst>
                <a:path w="417" h="54804" extrusionOk="0">
                  <a:moveTo>
                    <a:pt x="0" y="1"/>
                  </a:moveTo>
                  <a:lnTo>
                    <a:pt x="0" y="45355"/>
                  </a:lnTo>
                  <a:lnTo>
                    <a:pt x="42" y="49134"/>
                  </a:lnTo>
                  <a:lnTo>
                    <a:pt x="125" y="52914"/>
                  </a:lnTo>
                  <a:lnTo>
                    <a:pt x="250" y="54804"/>
                  </a:lnTo>
                  <a:lnTo>
                    <a:pt x="417" y="54804"/>
                  </a:lnTo>
                  <a:lnTo>
                    <a:pt x="417" y="50079"/>
                  </a:lnTo>
                  <a:lnTo>
                    <a:pt x="334" y="49134"/>
                  </a:lnTo>
                  <a:lnTo>
                    <a:pt x="292" y="48190"/>
                  </a:lnTo>
                  <a:lnTo>
                    <a:pt x="250" y="43465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2030200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5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959" y="12284"/>
                  </a:lnTo>
                  <a:lnTo>
                    <a:pt x="1000" y="18898"/>
                  </a:lnTo>
                  <a:lnTo>
                    <a:pt x="959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5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50" y="24567"/>
                  </a:lnTo>
                  <a:lnTo>
                    <a:pt x="250" y="18898"/>
                  </a:lnTo>
                  <a:lnTo>
                    <a:pt x="250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0" y="34016"/>
                  </a:lnTo>
                  <a:lnTo>
                    <a:pt x="375" y="35906"/>
                  </a:lnTo>
                  <a:lnTo>
                    <a:pt x="500" y="36851"/>
                  </a:lnTo>
                  <a:lnTo>
                    <a:pt x="625" y="36851"/>
                  </a:lnTo>
                  <a:lnTo>
                    <a:pt x="875" y="35906"/>
                  </a:lnTo>
                  <a:lnTo>
                    <a:pt x="959" y="34961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209" y="26457"/>
                  </a:lnTo>
                  <a:lnTo>
                    <a:pt x="1250" y="22677"/>
                  </a:lnTo>
                  <a:lnTo>
                    <a:pt x="1250" y="18898"/>
                  </a:lnTo>
                  <a:lnTo>
                    <a:pt x="1250" y="14174"/>
                  </a:lnTo>
                  <a:lnTo>
                    <a:pt x="1209" y="10394"/>
                  </a:lnTo>
                  <a:lnTo>
                    <a:pt x="1125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75" y="945"/>
                  </a:lnTo>
                  <a:lnTo>
                    <a:pt x="750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068750" y="1015725"/>
              <a:ext cx="34375" cy="1511850"/>
            </a:xfrm>
            <a:custGeom>
              <a:avLst/>
              <a:gdLst/>
              <a:ahLst/>
              <a:cxnLst/>
              <a:rect l="0" t="0" r="0" b="0"/>
              <a:pathLst>
                <a:path w="1375" h="60474" extrusionOk="0">
                  <a:moveTo>
                    <a:pt x="667" y="9450"/>
                  </a:moveTo>
                  <a:lnTo>
                    <a:pt x="833" y="10395"/>
                  </a:lnTo>
                  <a:lnTo>
                    <a:pt x="917" y="11340"/>
                  </a:lnTo>
                  <a:lnTo>
                    <a:pt x="1000" y="14174"/>
                  </a:lnTo>
                  <a:lnTo>
                    <a:pt x="1042" y="17954"/>
                  </a:lnTo>
                  <a:lnTo>
                    <a:pt x="1000" y="22678"/>
                  </a:lnTo>
                  <a:lnTo>
                    <a:pt x="917" y="25513"/>
                  </a:lnTo>
                  <a:lnTo>
                    <a:pt x="833" y="26458"/>
                  </a:lnTo>
                  <a:lnTo>
                    <a:pt x="667" y="27402"/>
                  </a:lnTo>
                  <a:lnTo>
                    <a:pt x="500" y="26458"/>
                  </a:lnTo>
                  <a:lnTo>
                    <a:pt x="375" y="25513"/>
                  </a:lnTo>
                  <a:lnTo>
                    <a:pt x="333" y="22678"/>
                  </a:lnTo>
                  <a:lnTo>
                    <a:pt x="292" y="17954"/>
                  </a:lnTo>
                  <a:lnTo>
                    <a:pt x="333" y="14174"/>
                  </a:lnTo>
                  <a:lnTo>
                    <a:pt x="375" y="11340"/>
                  </a:lnTo>
                  <a:lnTo>
                    <a:pt x="500" y="10395"/>
                  </a:lnTo>
                  <a:lnTo>
                    <a:pt x="667" y="9450"/>
                  </a:lnTo>
                  <a:close/>
                  <a:moveTo>
                    <a:pt x="917" y="42521"/>
                  </a:moveTo>
                  <a:lnTo>
                    <a:pt x="1042" y="44410"/>
                  </a:lnTo>
                  <a:lnTo>
                    <a:pt x="1125" y="46300"/>
                  </a:lnTo>
                  <a:lnTo>
                    <a:pt x="1167" y="49135"/>
                  </a:lnTo>
                  <a:lnTo>
                    <a:pt x="1125" y="51969"/>
                  </a:lnTo>
                  <a:lnTo>
                    <a:pt x="1042" y="53859"/>
                  </a:lnTo>
                  <a:lnTo>
                    <a:pt x="917" y="55749"/>
                  </a:lnTo>
                  <a:lnTo>
                    <a:pt x="500" y="55749"/>
                  </a:lnTo>
                  <a:lnTo>
                    <a:pt x="333" y="53859"/>
                  </a:lnTo>
                  <a:lnTo>
                    <a:pt x="250" y="51969"/>
                  </a:lnTo>
                  <a:lnTo>
                    <a:pt x="250" y="49135"/>
                  </a:lnTo>
                  <a:lnTo>
                    <a:pt x="250" y="46300"/>
                  </a:lnTo>
                  <a:lnTo>
                    <a:pt x="333" y="44410"/>
                  </a:lnTo>
                  <a:lnTo>
                    <a:pt x="500" y="42521"/>
                  </a:lnTo>
                  <a:close/>
                  <a:moveTo>
                    <a:pt x="1333" y="1"/>
                  </a:moveTo>
                  <a:lnTo>
                    <a:pt x="1167" y="946"/>
                  </a:lnTo>
                  <a:lnTo>
                    <a:pt x="1042" y="2836"/>
                  </a:lnTo>
                  <a:lnTo>
                    <a:pt x="958" y="6615"/>
                  </a:lnTo>
                  <a:lnTo>
                    <a:pt x="792" y="5670"/>
                  </a:lnTo>
                  <a:lnTo>
                    <a:pt x="667" y="4725"/>
                  </a:lnTo>
                  <a:lnTo>
                    <a:pt x="417" y="5670"/>
                  </a:lnTo>
                  <a:lnTo>
                    <a:pt x="208" y="8505"/>
                  </a:lnTo>
                  <a:lnTo>
                    <a:pt x="83" y="13229"/>
                  </a:lnTo>
                  <a:lnTo>
                    <a:pt x="42" y="17954"/>
                  </a:lnTo>
                  <a:lnTo>
                    <a:pt x="83" y="23623"/>
                  </a:lnTo>
                  <a:lnTo>
                    <a:pt x="208" y="27402"/>
                  </a:lnTo>
                  <a:lnTo>
                    <a:pt x="125" y="31182"/>
                  </a:lnTo>
                  <a:lnTo>
                    <a:pt x="83" y="34017"/>
                  </a:lnTo>
                  <a:lnTo>
                    <a:pt x="125" y="37796"/>
                  </a:lnTo>
                  <a:lnTo>
                    <a:pt x="208" y="40631"/>
                  </a:lnTo>
                  <a:lnTo>
                    <a:pt x="125" y="42521"/>
                  </a:lnTo>
                  <a:lnTo>
                    <a:pt x="42" y="44410"/>
                  </a:lnTo>
                  <a:lnTo>
                    <a:pt x="0" y="46300"/>
                  </a:lnTo>
                  <a:lnTo>
                    <a:pt x="0" y="49135"/>
                  </a:lnTo>
                  <a:lnTo>
                    <a:pt x="0" y="51969"/>
                  </a:lnTo>
                  <a:lnTo>
                    <a:pt x="42" y="53859"/>
                  </a:lnTo>
                  <a:lnTo>
                    <a:pt x="125" y="55749"/>
                  </a:lnTo>
                  <a:lnTo>
                    <a:pt x="208" y="57639"/>
                  </a:lnTo>
                  <a:lnTo>
                    <a:pt x="417" y="59528"/>
                  </a:lnTo>
                  <a:lnTo>
                    <a:pt x="708" y="60473"/>
                  </a:lnTo>
                  <a:lnTo>
                    <a:pt x="958" y="59528"/>
                  </a:lnTo>
                  <a:lnTo>
                    <a:pt x="1167" y="57639"/>
                  </a:lnTo>
                  <a:lnTo>
                    <a:pt x="1250" y="55749"/>
                  </a:lnTo>
                  <a:lnTo>
                    <a:pt x="1333" y="53859"/>
                  </a:lnTo>
                  <a:lnTo>
                    <a:pt x="1375" y="51969"/>
                  </a:lnTo>
                  <a:lnTo>
                    <a:pt x="1375" y="49135"/>
                  </a:lnTo>
                  <a:lnTo>
                    <a:pt x="1375" y="46300"/>
                  </a:lnTo>
                  <a:lnTo>
                    <a:pt x="1333" y="44410"/>
                  </a:lnTo>
                  <a:lnTo>
                    <a:pt x="1250" y="42521"/>
                  </a:lnTo>
                  <a:lnTo>
                    <a:pt x="1167" y="40631"/>
                  </a:lnTo>
                  <a:lnTo>
                    <a:pt x="958" y="38741"/>
                  </a:lnTo>
                  <a:lnTo>
                    <a:pt x="708" y="37796"/>
                  </a:lnTo>
                  <a:lnTo>
                    <a:pt x="417" y="38741"/>
                  </a:lnTo>
                  <a:lnTo>
                    <a:pt x="333" y="36851"/>
                  </a:lnTo>
                  <a:lnTo>
                    <a:pt x="333" y="34017"/>
                  </a:lnTo>
                  <a:lnTo>
                    <a:pt x="333" y="32127"/>
                  </a:lnTo>
                  <a:lnTo>
                    <a:pt x="375" y="30237"/>
                  </a:lnTo>
                  <a:lnTo>
                    <a:pt x="500" y="31182"/>
                  </a:lnTo>
                  <a:lnTo>
                    <a:pt x="667" y="32127"/>
                  </a:lnTo>
                  <a:lnTo>
                    <a:pt x="917" y="31182"/>
                  </a:lnTo>
                  <a:lnTo>
                    <a:pt x="1083" y="28347"/>
                  </a:lnTo>
                  <a:lnTo>
                    <a:pt x="1208" y="23623"/>
                  </a:lnTo>
                  <a:lnTo>
                    <a:pt x="1250" y="17954"/>
                  </a:lnTo>
                  <a:lnTo>
                    <a:pt x="1250" y="15119"/>
                  </a:lnTo>
                  <a:lnTo>
                    <a:pt x="1208" y="13229"/>
                  </a:lnTo>
                  <a:lnTo>
                    <a:pt x="1167" y="10395"/>
                  </a:lnTo>
                  <a:lnTo>
                    <a:pt x="1083" y="8505"/>
                  </a:lnTo>
                  <a:lnTo>
                    <a:pt x="1125" y="7560"/>
                  </a:lnTo>
                  <a:lnTo>
                    <a:pt x="1167" y="5670"/>
                  </a:lnTo>
                  <a:lnTo>
                    <a:pt x="1250" y="4725"/>
                  </a:lnTo>
                  <a:lnTo>
                    <a:pt x="1333" y="4725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10727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ssi ottsikko, leipis listassa">
  <p:cSld name="Oranssi ottsikko, leipis listassa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FF660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0" y="6467475"/>
            <a:ext cx="9144000" cy="403225"/>
            <a:chOff x="0" y="0"/>
            <a:chExt cx="3000000" cy="3000000"/>
          </a:xfrm>
        </p:grpSpPr>
        <p:sp>
          <p:nvSpPr>
            <p:cNvPr id="260" name="Shape 260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860400" y="732275"/>
              <a:ext cx="31275" cy="1299225"/>
            </a:xfrm>
            <a:custGeom>
              <a:avLst/>
              <a:gdLst/>
              <a:ahLst/>
              <a:cxnLst/>
              <a:rect l="0" t="0" r="0" b="0"/>
              <a:pathLst>
                <a:path w="1251" h="51969" extrusionOk="0">
                  <a:moveTo>
                    <a:pt x="1" y="0"/>
                  </a:moveTo>
                  <a:lnTo>
                    <a:pt x="1" y="51969"/>
                  </a:lnTo>
                  <a:lnTo>
                    <a:pt x="1251" y="51969"/>
                  </a:lnTo>
                  <a:lnTo>
                    <a:pt x="1251" y="47244"/>
                  </a:lnTo>
                  <a:lnTo>
                    <a:pt x="251" y="4724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896875" y="1133850"/>
              <a:ext cx="29175" cy="921275"/>
            </a:xfrm>
            <a:custGeom>
              <a:avLst/>
              <a:gdLst/>
              <a:ahLst/>
              <a:cxnLst/>
              <a:rect l="0" t="0" r="0" b="0"/>
              <a:pathLst>
                <a:path w="1167" h="36851" extrusionOk="0">
                  <a:moveTo>
                    <a:pt x="750" y="19843"/>
                  </a:moveTo>
                  <a:lnTo>
                    <a:pt x="875" y="20788"/>
                  </a:lnTo>
                  <a:lnTo>
                    <a:pt x="875" y="28347"/>
                  </a:lnTo>
                  <a:lnTo>
                    <a:pt x="708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33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375" y="945"/>
                  </a:lnTo>
                  <a:lnTo>
                    <a:pt x="167" y="2835"/>
                  </a:lnTo>
                  <a:lnTo>
                    <a:pt x="250" y="7559"/>
                  </a:lnTo>
                  <a:lnTo>
                    <a:pt x="417" y="5670"/>
                  </a:lnTo>
                  <a:lnTo>
                    <a:pt x="583" y="4725"/>
                  </a:lnTo>
                  <a:lnTo>
                    <a:pt x="708" y="5670"/>
                  </a:lnTo>
                  <a:lnTo>
                    <a:pt x="792" y="6615"/>
                  </a:lnTo>
                  <a:lnTo>
                    <a:pt x="875" y="8504"/>
                  </a:lnTo>
                  <a:lnTo>
                    <a:pt x="875" y="12284"/>
                  </a:lnTo>
                  <a:lnTo>
                    <a:pt x="875" y="16063"/>
                  </a:lnTo>
                  <a:lnTo>
                    <a:pt x="750" y="15118"/>
                  </a:lnTo>
                  <a:lnTo>
                    <a:pt x="542" y="15118"/>
                  </a:lnTo>
                  <a:lnTo>
                    <a:pt x="333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25" y="34016"/>
                  </a:lnTo>
                  <a:lnTo>
                    <a:pt x="292" y="35906"/>
                  </a:lnTo>
                  <a:lnTo>
                    <a:pt x="500" y="36851"/>
                  </a:lnTo>
                  <a:lnTo>
                    <a:pt x="708" y="35906"/>
                  </a:lnTo>
                  <a:lnTo>
                    <a:pt x="875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5" y="34016"/>
                  </a:lnTo>
                  <a:lnTo>
                    <a:pt x="1125" y="28347"/>
                  </a:lnTo>
                  <a:lnTo>
                    <a:pt x="1125" y="12284"/>
                  </a:lnTo>
                  <a:lnTo>
                    <a:pt x="1083" y="6615"/>
                  </a:lnTo>
                  <a:lnTo>
                    <a:pt x="1000" y="283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939575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9" y="18898"/>
                  </a:lnTo>
                  <a:lnTo>
                    <a:pt x="917" y="24567"/>
                  </a:lnTo>
                  <a:lnTo>
                    <a:pt x="834" y="29292"/>
                  </a:lnTo>
                  <a:lnTo>
                    <a:pt x="750" y="31181"/>
                  </a:lnTo>
                  <a:lnTo>
                    <a:pt x="584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4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9" y="22677"/>
                  </a:lnTo>
                  <a:lnTo>
                    <a:pt x="1209" y="17953"/>
                  </a:lnTo>
                  <a:lnTo>
                    <a:pt x="1209" y="14174"/>
                  </a:lnTo>
                  <a:lnTo>
                    <a:pt x="1167" y="10394"/>
                  </a:lnTo>
                  <a:lnTo>
                    <a:pt x="1084" y="6615"/>
                  </a:lnTo>
                  <a:lnTo>
                    <a:pt x="1000" y="3780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981250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8" y="18898"/>
                  </a:lnTo>
                  <a:lnTo>
                    <a:pt x="917" y="24567"/>
                  </a:lnTo>
                  <a:lnTo>
                    <a:pt x="833" y="29292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3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8" y="22677"/>
                  </a:lnTo>
                  <a:lnTo>
                    <a:pt x="1208" y="17953"/>
                  </a:lnTo>
                  <a:lnTo>
                    <a:pt x="1208" y="14174"/>
                  </a:lnTo>
                  <a:lnTo>
                    <a:pt x="1167" y="10394"/>
                  </a:lnTo>
                  <a:lnTo>
                    <a:pt x="1083" y="6615"/>
                  </a:lnTo>
                  <a:lnTo>
                    <a:pt x="1000" y="3780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02082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17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105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58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10102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6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1142700" y="1133850"/>
              <a:ext cx="25025" cy="897650"/>
            </a:xfrm>
            <a:custGeom>
              <a:avLst/>
              <a:gdLst/>
              <a:ahLst/>
              <a:cxnLst/>
              <a:rect l="0" t="0" r="0" b="0"/>
              <a:pathLst>
                <a:path w="1001" h="35906" extrusionOk="0">
                  <a:moveTo>
                    <a:pt x="709" y="0"/>
                  </a:moveTo>
                  <a:lnTo>
                    <a:pt x="542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9" y="5670"/>
                  </a:lnTo>
                  <a:lnTo>
                    <a:pt x="917" y="6615"/>
                  </a:lnTo>
                  <a:lnTo>
                    <a:pt x="1000" y="1890"/>
                  </a:lnTo>
                  <a:lnTo>
                    <a:pt x="875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1172900" y="1133850"/>
              <a:ext cx="29200" cy="921275"/>
            </a:xfrm>
            <a:custGeom>
              <a:avLst/>
              <a:gdLst/>
              <a:ahLst/>
              <a:cxnLst/>
              <a:rect l="0" t="0" r="0" b="0"/>
              <a:pathLst>
                <a:path w="1168" h="36851" extrusionOk="0">
                  <a:moveTo>
                    <a:pt x="751" y="19843"/>
                  </a:moveTo>
                  <a:lnTo>
                    <a:pt x="876" y="20788"/>
                  </a:lnTo>
                  <a:lnTo>
                    <a:pt x="876" y="28347"/>
                  </a:lnTo>
                  <a:lnTo>
                    <a:pt x="709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4" y="31181"/>
                  </a:lnTo>
                  <a:lnTo>
                    <a:pt x="251" y="29292"/>
                  </a:lnTo>
                  <a:lnTo>
                    <a:pt x="251" y="26457"/>
                  </a:lnTo>
                  <a:lnTo>
                    <a:pt x="251" y="23622"/>
                  </a:lnTo>
                  <a:lnTo>
                    <a:pt x="334" y="21733"/>
                  </a:lnTo>
                  <a:lnTo>
                    <a:pt x="417" y="19843"/>
                  </a:lnTo>
                  <a:close/>
                  <a:moveTo>
                    <a:pt x="626" y="0"/>
                  </a:moveTo>
                  <a:lnTo>
                    <a:pt x="376" y="945"/>
                  </a:lnTo>
                  <a:lnTo>
                    <a:pt x="167" y="2835"/>
                  </a:lnTo>
                  <a:lnTo>
                    <a:pt x="251" y="7559"/>
                  </a:lnTo>
                  <a:lnTo>
                    <a:pt x="417" y="5670"/>
                  </a:lnTo>
                  <a:lnTo>
                    <a:pt x="584" y="4725"/>
                  </a:lnTo>
                  <a:lnTo>
                    <a:pt x="709" y="5670"/>
                  </a:lnTo>
                  <a:lnTo>
                    <a:pt x="792" y="6615"/>
                  </a:lnTo>
                  <a:lnTo>
                    <a:pt x="876" y="8504"/>
                  </a:lnTo>
                  <a:lnTo>
                    <a:pt x="876" y="12284"/>
                  </a:lnTo>
                  <a:lnTo>
                    <a:pt x="876" y="16063"/>
                  </a:lnTo>
                  <a:lnTo>
                    <a:pt x="751" y="15118"/>
                  </a:lnTo>
                  <a:lnTo>
                    <a:pt x="542" y="15118"/>
                  </a:lnTo>
                  <a:lnTo>
                    <a:pt x="334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1" y="26457"/>
                  </a:lnTo>
                  <a:lnTo>
                    <a:pt x="1" y="31181"/>
                  </a:lnTo>
                  <a:lnTo>
                    <a:pt x="126" y="34016"/>
                  </a:lnTo>
                  <a:lnTo>
                    <a:pt x="292" y="35906"/>
                  </a:lnTo>
                  <a:lnTo>
                    <a:pt x="501" y="36851"/>
                  </a:lnTo>
                  <a:lnTo>
                    <a:pt x="709" y="35906"/>
                  </a:lnTo>
                  <a:lnTo>
                    <a:pt x="876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6" y="34016"/>
                  </a:lnTo>
                  <a:lnTo>
                    <a:pt x="1126" y="28347"/>
                  </a:lnTo>
                  <a:lnTo>
                    <a:pt x="1126" y="12284"/>
                  </a:lnTo>
                  <a:lnTo>
                    <a:pt x="1084" y="6615"/>
                  </a:lnTo>
                  <a:lnTo>
                    <a:pt x="1001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21457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92" y="4725"/>
                  </a:lnTo>
                  <a:lnTo>
                    <a:pt x="292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92" y="35906"/>
                  </a:lnTo>
                  <a:lnTo>
                    <a:pt x="292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84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1255200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28125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792" y="19843"/>
                  </a:moveTo>
                  <a:lnTo>
                    <a:pt x="917" y="20788"/>
                  </a:lnTo>
                  <a:lnTo>
                    <a:pt x="917" y="28347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458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75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08" y="2835"/>
                  </a:lnTo>
                  <a:lnTo>
                    <a:pt x="292" y="7559"/>
                  </a:lnTo>
                  <a:lnTo>
                    <a:pt x="417" y="5670"/>
                  </a:lnTo>
                  <a:lnTo>
                    <a:pt x="625" y="4725"/>
                  </a:lnTo>
                  <a:lnTo>
                    <a:pt x="750" y="5670"/>
                  </a:lnTo>
                  <a:lnTo>
                    <a:pt x="833" y="6615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17" y="16063"/>
                  </a:lnTo>
                  <a:lnTo>
                    <a:pt x="750" y="15118"/>
                  </a:lnTo>
                  <a:lnTo>
                    <a:pt x="583" y="15118"/>
                  </a:lnTo>
                  <a:lnTo>
                    <a:pt x="375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67" y="34016"/>
                  </a:lnTo>
                  <a:lnTo>
                    <a:pt x="333" y="35906"/>
                  </a:lnTo>
                  <a:lnTo>
                    <a:pt x="542" y="36851"/>
                  </a:lnTo>
                  <a:lnTo>
                    <a:pt x="750" y="35906"/>
                  </a:lnTo>
                  <a:lnTo>
                    <a:pt x="917" y="34016"/>
                  </a:lnTo>
                  <a:lnTo>
                    <a:pt x="917" y="35906"/>
                  </a:lnTo>
                  <a:lnTo>
                    <a:pt x="1208" y="35906"/>
                  </a:lnTo>
                  <a:lnTo>
                    <a:pt x="1167" y="34016"/>
                  </a:lnTo>
                  <a:lnTo>
                    <a:pt x="1167" y="28347"/>
                  </a:lnTo>
                  <a:lnTo>
                    <a:pt x="1167" y="12284"/>
                  </a:lnTo>
                  <a:lnTo>
                    <a:pt x="1125" y="6615"/>
                  </a:lnTo>
                  <a:lnTo>
                    <a:pt x="1042" y="2835"/>
                  </a:lnTo>
                  <a:lnTo>
                    <a:pt x="875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1339575" y="732275"/>
              <a:ext cx="39600" cy="1322850"/>
            </a:xfrm>
            <a:custGeom>
              <a:avLst/>
              <a:gdLst/>
              <a:ahLst/>
              <a:cxnLst/>
              <a:rect l="0" t="0" r="0" b="0"/>
              <a:pathLst>
                <a:path w="1584" h="52914" extrusionOk="0">
                  <a:moveTo>
                    <a:pt x="0" y="0"/>
                  </a:moveTo>
                  <a:lnTo>
                    <a:pt x="0" y="34016"/>
                  </a:lnTo>
                  <a:lnTo>
                    <a:pt x="42" y="38740"/>
                  </a:lnTo>
                  <a:lnTo>
                    <a:pt x="84" y="42520"/>
                  </a:lnTo>
                  <a:lnTo>
                    <a:pt x="167" y="46300"/>
                  </a:lnTo>
                  <a:lnTo>
                    <a:pt x="250" y="49134"/>
                  </a:lnTo>
                  <a:lnTo>
                    <a:pt x="375" y="51024"/>
                  </a:lnTo>
                  <a:lnTo>
                    <a:pt x="500" y="51969"/>
                  </a:lnTo>
                  <a:lnTo>
                    <a:pt x="792" y="52914"/>
                  </a:lnTo>
                  <a:lnTo>
                    <a:pt x="1084" y="51969"/>
                  </a:lnTo>
                  <a:lnTo>
                    <a:pt x="1209" y="51024"/>
                  </a:lnTo>
                  <a:lnTo>
                    <a:pt x="1334" y="49134"/>
                  </a:lnTo>
                  <a:lnTo>
                    <a:pt x="1459" y="46300"/>
                  </a:lnTo>
                  <a:lnTo>
                    <a:pt x="1542" y="42520"/>
                  </a:lnTo>
                  <a:lnTo>
                    <a:pt x="1584" y="38740"/>
                  </a:lnTo>
                  <a:lnTo>
                    <a:pt x="1584" y="34016"/>
                  </a:lnTo>
                  <a:lnTo>
                    <a:pt x="1584" y="0"/>
                  </a:lnTo>
                  <a:lnTo>
                    <a:pt x="1334" y="0"/>
                  </a:lnTo>
                  <a:lnTo>
                    <a:pt x="1334" y="34016"/>
                  </a:lnTo>
                  <a:lnTo>
                    <a:pt x="1334" y="37796"/>
                  </a:lnTo>
                  <a:lnTo>
                    <a:pt x="1292" y="40630"/>
                  </a:lnTo>
                  <a:lnTo>
                    <a:pt x="1250" y="43465"/>
                  </a:lnTo>
                  <a:lnTo>
                    <a:pt x="1167" y="45355"/>
                  </a:lnTo>
                  <a:lnTo>
                    <a:pt x="1000" y="47244"/>
                  </a:lnTo>
                  <a:lnTo>
                    <a:pt x="792" y="48189"/>
                  </a:lnTo>
                  <a:lnTo>
                    <a:pt x="584" y="47244"/>
                  </a:lnTo>
                  <a:lnTo>
                    <a:pt x="417" y="45355"/>
                  </a:lnTo>
                  <a:lnTo>
                    <a:pt x="375" y="43465"/>
                  </a:lnTo>
                  <a:lnTo>
                    <a:pt x="292" y="40630"/>
                  </a:lnTo>
                  <a:lnTo>
                    <a:pt x="250" y="34016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13937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8" y="0"/>
                  </a:moveTo>
                  <a:lnTo>
                    <a:pt x="458" y="945"/>
                  </a:lnTo>
                  <a:lnTo>
                    <a:pt x="250" y="4725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50" y="35906"/>
                  </a:lnTo>
                  <a:lnTo>
                    <a:pt x="250" y="10394"/>
                  </a:lnTo>
                  <a:lnTo>
                    <a:pt x="458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917" y="7559"/>
                  </a:lnTo>
                  <a:lnTo>
                    <a:pt x="958" y="10394"/>
                  </a:lnTo>
                  <a:lnTo>
                    <a:pt x="958" y="13229"/>
                  </a:lnTo>
                  <a:lnTo>
                    <a:pt x="958" y="35906"/>
                  </a:lnTo>
                  <a:lnTo>
                    <a:pt x="1208" y="35906"/>
                  </a:lnTo>
                  <a:lnTo>
                    <a:pt x="1208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433325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1453125" y="1157475"/>
              <a:ext cx="34375" cy="874025"/>
            </a:xfrm>
            <a:custGeom>
              <a:avLst/>
              <a:gdLst/>
              <a:ahLst/>
              <a:cxnLst/>
              <a:rect l="0" t="0" r="0" b="0"/>
              <a:pathLst>
                <a:path w="1375" h="34961" extrusionOk="0">
                  <a:moveTo>
                    <a:pt x="0" y="0"/>
                  </a:moveTo>
                  <a:lnTo>
                    <a:pt x="542" y="34961"/>
                  </a:lnTo>
                  <a:lnTo>
                    <a:pt x="833" y="34961"/>
                  </a:lnTo>
                  <a:lnTo>
                    <a:pt x="1375" y="0"/>
                  </a:lnTo>
                  <a:lnTo>
                    <a:pt x="1083" y="0"/>
                  </a:lnTo>
                  <a:lnTo>
                    <a:pt x="750" y="24567"/>
                  </a:lnTo>
                  <a:lnTo>
                    <a:pt x="708" y="28347"/>
                  </a:lnTo>
                  <a:lnTo>
                    <a:pt x="667" y="28347"/>
                  </a:lnTo>
                  <a:lnTo>
                    <a:pt x="625" y="2456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149270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59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1531250" y="1133850"/>
              <a:ext cx="26050" cy="897650"/>
            </a:xfrm>
            <a:custGeom>
              <a:avLst/>
              <a:gdLst/>
              <a:ahLst/>
              <a:cxnLst/>
              <a:rect l="0" t="0" r="0" b="0"/>
              <a:pathLst>
                <a:path w="1042" h="35906" extrusionOk="0">
                  <a:moveTo>
                    <a:pt x="750" y="0"/>
                  </a:moveTo>
                  <a:lnTo>
                    <a:pt x="583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8" y="5670"/>
                  </a:lnTo>
                  <a:lnTo>
                    <a:pt x="917" y="6615"/>
                  </a:lnTo>
                  <a:lnTo>
                    <a:pt x="1042" y="1890"/>
                  </a:lnTo>
                  <a:lnTo>
                    <a:pt x="917" y="945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1561450" y="1133850"/>
              <a:ext cx="26050" cy="921275"/>
            </a:xfrm>
            <a:custGeom>
              <a:avLst/>
              <a:gdLst/>
              <a:ahLst/>
              <a:cxnLst/>
              <a:rect l="0" t="0" r="0" b="0"/>
              <a:pathLst>
                <a:path w="1042" h="36851" extrusionOk="0">
                  <a:moveTo>
                    <a:pt x="542" y="0"/>
                  </a:moveTo>
                  <a:lnTo>
                    <a:pt x="334" y="945"/>
                  </a:lnTo>
                  <a:lnTo>
                    <a:pt x="167" y="2835"/>
                  </a:lnTo>
                  <a:lnTo>
                    <a:pt x="42" y="5670"/>
                  </a:lnTo>
                  <a:lnTo>
                    <a:pt x="0" y="9449"/>
                  </a:lnTo>
                  <a:lnTo>
                    <a:pt x="42" y="13229"/>
                  </a:lnTo>
                  <a:lnTo>
                    <a:pt x="167" y="16063"/>
                  </a:lnTo>
                  <a:lnTo>
                    <a:pt x="459" y="19843"/>
                  </a:lnTo>
                  <a:lnTo>
                    <a:pt x="667" y="23622"/>
                  </a:lnTo>
                  <a:lnTo>
                    <a:pt x="750" y="25512"/>
                  </a:lnTo>
                  <a:lnTo>
                    <a:pt x="792" y="27402"/>
                  </a:lnTo>
                  <a:lnTo>
                    <a:pt x="750" y="29292"/>
                  </a:lnTo>
                  <a:lnTo>
                    <a:pt x="709" y="31181"/>
                  </a:lnTo>
                  <a:lnTo>
                    <a:pt x="625" y="32126"/>
                  </a:lnTo>
                  <a:lnTo>
                    <a:pt x="500" y="32126"/>
                  </a:lnTo>
                  <a:lnTo>
                    <a:pt x="292" y="31181"/>
                  </a:lnTo>
                  <a:lnTo>
                    <a:pt x="84" y="28347"/>
                  </a:lnTo>
                  <a:lnTo>
                    <a:pt x="0" y="33071"/>
                  </a:lnTo>
                  <a:lnTo>
                    <a:pt x="209" y="35906"/>
                  </a:lnTo>
                  <a:lnTo>
                    <a:pt x="334" y="36851"/>
                  </a:lnTo>
                  <a:lnTo>
                    <a:pt x="500" y="36851"/>
                  </a:lnTo>
                  <a:lnTo>
                    <a:pt x="709" y="35906"/>
                  </a:lnTo>
                  <a:lnTo>
                    <a:pt x="875" y="34961"/>
                  </a:lnTo>
                  <a:lnTo>
                    <a:pt x="1000" y="31181"/>
                  </a:lnTo>
                  <a:lnTo>
                    <a:pt x="1042" y="27402"/>
                  </a:lnTo>
                  <a:lnTo>
                    <a:pt x="1000" y="23622"/>
                  </a:lnTo>
                  <a:lnTo>
                    <a:pt x="875" y="20788"/>
                  </a:lnTo>
                  <a:lnTo>
                    <a:pt x="625" y="16063"/>
                  </a:lnTo>
                  <a:lnTo>
                    <a:pt x="375" y="13229"/>
                  </a:lnTo>
                  <a:lnTo>
                    <a:pt x="292" y="11339"/>
                  </a:lnTo>
                  <a:lnTo>
                    <a:pt x="292" y="9449"/>
                  </a:lnTo>
                  <a:lnTo>
                    <a:pt x="292" y="7559"/>
                  </a:lnTo>
                  <a:lnTo>
                    <a:pt x="375" y="5670"/>
                  </a:lnTo>
                  <a:lnTo>
                    <a:pt x="459" y="5670"/>
                  </a:lnTo>
                  <a:lnTo>
                    <a:pt x="542" y="4725"/>
                  </a:lnTo>
                  <a:lnTo>
                    <a:pt x="709" y="5670"/>
                  </a:lnTo>
                  <a:lnTo>
                    <a:pt x="917" y="7559"/>
                  </a:lnTo>
                  <a:lnTo>
                    <a:pt x="1000" y="2835"/>
                  </a:lnTo>
                  <a:lnTo>
                    <a:pt x="750" y="94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1592700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1614575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163852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1691650" y="1133850"/>
              <a:ext cx="32325" cy="921275"/>
            </a:xfrm>
            <a:custGeom>
              <a:avLst/>
              <a:gdLst/>
              <a:ahLst/>
              <a:cxnLst/>
              <a:rect l="0" t="0" r="0" b="0"/>
              <a:pathLst>
                <a:path w="1293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501" y="31181"/>
                  </a:lnTo>
                  <a:lnTo>
                    <a:pt x="376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76" y="8504"/>
                  </a:lnTo>
                  <a:lnTo>
                    <a:pt x="501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92" y="2835"/>
                  </a:lnTo>
                  <a:lnTo>
                    <a:pt x="209" y="4725"/>
                  </a:lnTo>
                  <a:lnTo>
                    <a:pt x="126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126" y="30237"/>
                  </a:lnTo>
                  <a:lnTo>
                    <a:pt x="209" y="33071"/>
                  </a:lnTo>
                  <a:lnTo>
                    <a:pt x="292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51" y="26457"/>
                  </a:lnTo>
                  <a:lnTo>
                    <a:pt x="1251" y="22677"/>
                  </a:lnTo>
                  <a:lnTo>
                    <a:pt x="1292" y="18898"/>
                  </a:lnTo>
                  <a:lnTo>
                    <a:pt x="1251" y="14174"/>
                  </a:lnTo>
                  <a:lnTo>
                    <a:pt x="1251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92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1730200" y="685025"/>
              <a:ext cx="19800" cy="1346475"/>
            </a:xfrm>
            <a:custGeom>
              <a:avLst/>
              <a:gdLst/>
              <a:ahLst/>
              <a:cxnLst/>
              <a:rect l="0" t="0" r="0" b="0"/>
              <a:pathLst>
                <a:path w="792" h="53859" extrusionOk="0">
                  <a:moveTo>
                    <a:pt x="584" y="1"/>
                  </a:moveTo>
                  <a:lnTo>
                    <a:pt x="417" y="1890"/>
                  </a:lnTo>
                  <a:lnTo>
                    <a:pt x="334" y="2835"/>
                  </a:lnTo>
                  <a:lnTo>
                    <a:pt x="292" y="4725"/>
                  </a:lnTo>
                  <a:lnTo>
                    <a:pt x="250" y="9449"/>
                  </a:lnTo>
                  <a:lnTo>
                    <a:pt x="250" y="18898"/>
                  </a:lnTo>
                  <a:lnTo>
                    <a:pt x="0" y="18898"/>
                  </a:lnTo>
                  <a:lnTo>
                    <a:pt x="0" y="23623"/>
                  </a:lnTo>
                  <a:lnTo>
                    <a:pt x="250" y="23623"/>
                  </a:lnTo>
                  <a:lnTo>
                    <a:pt x="250" y="50079"/>
                  </a:lnTo>
                  <a:lnTo>
                    <a:pt x="84" y="50079"/>
                  </a:lnTo>
                  <a:lnTo>
                    <a:pt x="84" y="53859"/>
                  </a:lnTo>
                  <a:lnTo>
                    <a:pt x="709" y="53859"/>
                  </a:lnTo>
                  <a:lnTo>
                    <a:pt x="709" y="50079"/>
                  </a:lnTo>
                  <a:lnTo>
                    <a:pt x="500" y="50079"/>
                  </a:lnTo>
                  <a:lnTo>
                    <a:pt x="500" y="23623"/>
                  </a:lnTo>
                  <a:lnTo>
                    <a:pt x="792" y="23623"/>
                  </a:lnTo>
                  <a:lnTo>
                    <a:pt x="792" y="18898"/>
                  </a:lnTo>
                  <a:lnTo>
                    <a:pt x="500" y="18898"/>
                  </a:lnTo>
                  <a:lnTo>
                    <a:pt x="500" y="9449"/>
                  </a:lnTo>
                  <a:lnTo>
                    <a:pt x="500" y="7560"/>
                  </a:lnTo>
                  <a:lnTo>
                    <a:pt x="542" y="5670"/>
                  </a:lnTo>
                  <a:lnTo>
                    <a:pt x="667" y="4725"/>
                  </a:lnTo>
                  <a:lnTo>
                    <a:pt x="792" y="3780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1771875" y="732275"/>
              <a:ext cx="39600" cy="1299225"/>
            </a:xfrm>
            <a:custGeom>
              <a:avLst/>
              <a:gdLst/>
              <a:ahLst/>
              <a:cxnLst/>
              <a:rect l="0" t="0" r="0" b="0"/>
              <a:pathLst>
                <a:path w="1584" h="51969" extrusionOk="0">
                  <a:moveTo>
                    <a:pt x="0" y="0"/>
                  </a:moveTo>
                  <a:lnTo>
                    <a:pt x="0" y="4725"/>
                  </a:lnTo>
                  <a:lnTo>
                    <a:pt x="667" y="4725"/>
                  </a:lnTo>
                  <a:lnTo>
                    <a:pt x="667" y="51969"/>
                  </a:lnTo>
                  <a:lnTo>
                    <a:pt x="917" y="51969"/>
                  </a:lnTo>
                  <a:lnTo>
                    <a:pt x="917" y="4725"/>
                  </a:lnTo>
                  <a:lnTo>
                    <a:pt x="1583" y="4725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180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1847900" y="1133850"/>
              <a:ext cx="27100" cy="921275"/>
            </a:xfrm>
            <a:custGeom>
              <a:avLst/>
              <a:gdLst/>
              <a:ahLst/>
              <a:cxnLst/>
              <a:rect l="0" t="0" r="0" b="0"/>
              <a:pathLst>
                <a:path w="1084" h="36851" extrusionOk="0"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92" y="34961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751" y="36851"/>
                  </a:lnTo>
                  <a:lnTo>
                    <a:pt x="876" y="35906"/>
                  </a:lnTo>
                  <a:lnTo>
                    <a:pt x="1001" y="34016"/>
                  </a:lnTo>
                  <a:lnTo>
                    <a:pt x="1084" y="32126"/>
                  </a:lnTo>
                  <a:lnTo>
                    <a:pt x="959" y="28347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lnTo>
                    <a:pt x="751" y="5670"/>
                  </a:lnTo>
                  <a:lnTo>
                    <a:pt x="876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1884375" y="685025"/>
              <a:ext cx="30225" cy="1346475"/>
            </a:xfrm>
            <a:custGeom>
              <a:avLst/>
              <a:gdLst/>
              <a:ahLst/>
              <a:cxnLst/>
              <a:rect l="0" t="0" r="0" b="0"/>
              <a:pathLst>
                <a:path w="1209" h="53859" extrusionOk="0">
                  <a:moveTo>
                    <a:pt x="0" y="1"/>
                  </a:moveTo>
                  <a:lnTo>
                    <a:pt x="0" y="53859"/>
                  </a:lnTo>
                  <a:lnTo>
                    <a:pt x="250" y="53859"/>
                  </a:lnTo>
                  <a:lnTo>
                    <a:pt x="250" y="28347"/>
                  </a:lnTo>
                  <a:lnTo>
                    <a:pt x="458" y="24568"/>
                  </a:lnTo>
                  <a:lnTo>
                    <a:pt x="583" y="23623"/>
                  </a:lnTo>
                  <a:lnTo>
                    <a:pt x="833" y="23623"/>
                  </a:lnTo>
                  <a:lnTo>
                    <a:pt x="917" y="25512"/>
                  </a:lnTo>
                  <a:lnTo>
                    <a:pt x="958" y="28347"/>
                  </a:lnTo>
                  <a:lnTo>
                    <a:pt x="958" y="31182"/>
                  </a:lnTo>
                  <a:lnTo>
                    <a:pt x="958" y="53859"/>
                  </a:lnTo>
                  <a:lnTo>
                    <a:pt x="1208" y="53859"/>
                  </a:lnTo>
                  <a:lnTo>
                    <a:pt x="1208" y="32127"/>
                  </a:lnTo>
                  <a:lnTo>
                    <a:pt x="1167" y="25512"/>
                  </a:lnTo>
                  <a:lnTo>
                    <a:pt x="1125" y="22678"/>
                  </a:lnTo>
                  <a:lnTo>
                    <a:pt x="1042" y="20788"/>
                  </a:lnTo>
                  <a:lnTo>
                    <a:pt x="917" y="18898"/>
                  </a:lnTo>
                  <a:lnTo>
                    <a:pt x="708" y="17953"/>
                  </a:lnTo>
                  <a:lnTo>
                    <a:pt x="458" y="18898"/>
                  </a:lnTo>
                  <a:lnTo>
                    <a:pt x="250" y="22678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19291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667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17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876" y="7559"/>
                  </a:lnTo>
                  <a:lnTo>
                    <a:pt x="917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084" y="4725"/>
                  </a:lnTo>
                  <a:lnTo>
                    <a:pt x="1042" y="2835"/>
                  </a:lnTo>
                  <a:lnTo>
                    <a:pt x="876" y="945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1969775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1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09" y="26457"/>
                  </a:lnTo>
                  <a:lnTo>
                    <a:pt x="1251" y="22677"/>
                  </a:lnTo>
                  <a:lnTo>
                    <a:pt x="1251" y="18898"/>
                  </a:lnTo>
                  <a:lnTo>
                    <a:pt x="1251" y="14174"/>
                  </a:lnTo>
                  <a:lnTo>
                    <a:pt x="1209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51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2011450" y="685025"/>
              <a:ext cx="10425" cy="1370100"/>
            </a:xfrm>
            <a:custGeom>
              <a:avLst/>
              <a:gdLst/>
              <a:ahLst/>
              <a:cxnLst/>
              <a:rect l="0" t="0" r="0" b="0"/>
              <a:pathLst>
                <a:path w="417" h="54804" extrusionOk="0">
                  <a:moveTo>
                    <a:pt x="0" y="1"/>
                  </a:moveTo>
                  <a:lnTo>
                    <a:pt x="0" y="45355"/>
                  </a:lnTo>
                  <a:lnTo>
                    <a:pt x="42" y="49134"/>
                  </a:lnTo>
                  <a:lnTo>
                    <a:pt x="125" y="52914"/>
                  </a:lnTo>
                  <a:lnTo>
                    <a:pt x="250" y="54804"/>
                  </a:lnTo>
                  <a:lnTo>
                    <a:pt x="417" y="54804"/>
                  </a:lnTo>
                  <a:lnTo>
                    <a:pt x="417" y="50079"/>
                  </a:lnTo>
                  <a:lnTo>
                    <a:pt x="334" y="49134"/>
                  </a:lnTo>
                  <a:lnTo>
                    <a:pt x="292" y="48190"/>
                  </a:lnTo>
                  <a:lnTo>
                    <a:pt x="250" y="43465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030200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5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959" y="12284"/>
                  </a:lnTo>
                  <a:lnTo>
                    <a:pt x="1000" y="18898"/>
                  </a:lnTo>
                  <a:lnTo>
                    <a:pt x="959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5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50" y="24567"/>
                  </a:lnTo>
                  <a:lnTo>
                    <a:pt x="250" y="18898"/>
                  </a:lnTo>
                  <a:lnTo>
                    <a:pt x="250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0" y="34016"/>
                  </a:lnTo>
                  <a:lnTo>
                    <a:pt x="375" y="35906"/>
                  </a:lnTo>
                  <a:lnTo>
                    <a:pt x="500" y="36851"/>
                  </a:lnTo>
                  <a:lnTo>
                    <a:pt x="625" y="36851"/>
                  </a:lnTo>
                  <a:lnTo>
                    <a:pt x="875" y="35906"/>
                  </a:lnTo>
                  <a:lnTo>
                    <a:pt x="959" y="34961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209" y="26457"/>
                  </a:lnTo>
                  <a:lnTo>
                    <a:pt x="1250" y="22677"/>
                  </a:lnTo>
                  <a:lnTo>
                    <a:pt x="1250" y="18898"/>
                  </a:lnTo>
                  <a:lnTo>
                    <a:pt x="1250" y="14174"/>
                  </a:lnTo>
                  <a:lnTo>
                    <a:pt x="1209" y="10394"/>
                  </a:lnTo>
                  <a:lnTo>
                    <a:pt x="1125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75" y="945"/>
                  </a:lnTo>
                  <a:lnTo>
                    <a:pt x="750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2068750" y="1015725"/>
              <a:ext cx="34375" cy="1511850"/>
            </a:xfrm>
            <a:custGeom>
              <a:avLst/>
              <a:gdLst/>
              <a:ahLst/>
              <a:cxnLst/>
              <a:rect l="0" t="0" r="0" b="0"/>
              <a:pathLst>
                <a:path w="1375" h="60474" extrusionOk="0">
                  <a:moveTo>
                    <a:pt x="667" y="9450"/>
                  </a:moveTo>
                  <a:lnTo>
                    <a:pt x="833" y="10395"/>
                  </a:lnTo>
                  <a:lnTo>
                    <a:pt x="917" y="11340"/>
                  </a:lnTo>
                  <a:lnTo>
                    <a:pt x="1000" y="14174"/>
                  </a:lnTo>
                  <a:lnTo>
                    <a:pt x="1042" y="17954"/>
                  </a:lnTo>
                  <a:lnTo>
                    <a:pt x="1000" y="22678"/>
                  </a:lnTo>
                  <a:lnTo>
                    <a:pt x="917" y="25513"/>
                  </a:lnTo>
                  <a:lnTo>
                    <a:pt x="833" y="26458"/>
                  </a:lnTo>
                  <a:lnTo>
                    <a:pt x="667" y="27402"/>
                  </a:lnTo>
                  <a:lnTo>
                    <a:pt x="500" y="26458"/>
                  </a:lnTo>
                  <a:lnTo>
                    <a:pt x="375" y="25513"/>
                  </a:lnTo>
                  <a:lnTo>
                    <a:pt x="333" y="22678"/>
                  </a:lnTo>
                  <a:lnTo>
                    <a:pt x="292" y="17954"/>
                  </a:lnTo>
                  <a:lnTo>
                    <a:pt x="333" y="14174"/>
                  </a:lnTo>
                  <a:lnTo>
                    <a:pt x="375" y="11340"/>
                  </a:lnTo>
                  <a:lnTo>
                    <a:pt x="500" y="10395"/>
                  </a:lnTo>
                  <a:lnTo>
                    <a:pt x="667" y="9450"/>
                  </a:lnTo>
                  <a:close/>
                  <a:moveTo>
                    <a:pt x="917" y="42521"/>
                  </a:moveTo>
                  <a:lnTo>
                    <a:pt x="1042" y="44410"/>
                  </a:lnTo>
                  <a:lnTo>
                    <a:pt x="1125" y="46300"/>
                  </a:lnTo>
                  <a:lnTo>
                    <a:pt x="1167" y="49135"/>
                  </a:lnTo>
                  <a:lnTo>
                    <a:pt x="1125" y="51969"/>
                  </a:lnTo>
                  <a:lnTo>
                    <a:pt x="1042" y="53859"/>
                  </a:lnTo>
                  <a:lnTo>
                    <a:pt x="917" y="55749"/>
                  </a:lnTo>
                  <a:lnTo>
                    <a:pt x="500" y="55749"/>
                  </a:lnTo>
                  <a:lnTo>
                    <a:pt x="333" y="53859"/>
                  </a:lnTo>
                  <a:lnTo>
                    <a:pt x="250" y="51969"/>
                  </a:lnTo>
                  <a:lnTo>
                    <a:pt x="250" y="49135"/>
                  </a:lnTo>
                  <a:lnTo>
                    <a:pt x="250" y="46300"/>
                  </a:lnTo>
                  <a:lnTo>
                    <a:pt x="333" y="44410"/>
                  </a:lnTo>
                  <a:lnTo>
                    <a:pt x="500" y="42521"/>
                  </a:lnTo>
                  <a:close/>
                  <a:moveTo>
                    <a:pt x="1333" y="1"/>
                  </a:moveTo>
                  <a:lnTo>
                    <a:pt x="1167" y="946"/>
                  </a:lnTo>
                  <a:lnTo>
                    <a:pt x="1042" y="2836"/>
                  </a:lnTo>
                  <a:lnTo>
                    <a:pt x="958" y="6615"/>
                  </a:lnTo>
                  <a:lnTo>
                    <a:pt x="792" y="5670"/>
                  </a:lnTo>
                  <a:lnTo>
                    <a:pt x="667" y="4725"/>
                  </a:lnTo>
                  <a:lnTo>
                    <a:pt x="417" y="5670"/>
                  </a:lnTo>
                  <a:lnTo>
                    <a:pt x="208" y="8505"/>
                  </a:lnTo>
                  <a:lnTo>
                    <a:pt x="83" y="13229"/>
                  </a:lnTo>
                  <a:lnTo>
                    <a:pt x="42" y="17954"/>
                  </a:lnTo>
                  <a:lnTo>
                    <a:pt x="83" y="23623"/>
                  </a:lnTo>
                  <a:lnTo>
                    <a:pt x="208" y="27402"/>
                  </a:lnTo>
                  <a:lnTo>
                    <a:pt x="125" y="31182"/>
                  </a:lnTo>
                  <a:lnTo>
                    <a:pt x="83" y="34017"/>
                  </a:lnTo>
                  <a:lnTo>
                    <a:pt x="125" y="37796"/>
                  </a:lnTo>
                  <a:lnTo>
                    <a:pt x="208" y="40631"/>
                  </a:lnTo>
                  <a:lnTo>
                    <a:pt x="125" y="42521"/>
                  </a:lnTo>
                  <a:lnTo>
                    <a:pt x="42" y="44410"/>
                  </a:lnTo>
                  <a:lnTo>
                    <a:pt x="0" y="46300"/>
                  </a:lnTo>
                  <a:lnTo>
                    <a:pt x="0" y="49135"/>
                  </a:lnTo>
                  <a:lnTo>
                    <a:pt x="0" y="51969"/>
                  </a:lnTo>
                  <a:lnTo>
                    <a:pt x="42" y="53859"/>
                  </a:lnTo>
                  <a:lnTo>
                    <a:pt x="125" y="55749"/>
                  </a:lnTo>
                  <a:lnTo>
                    <a:pt x="208" y="57639"/>
                  </a:lnTo>
                  <a:lnTo>
                    <a:pt x="417" y="59528"/>
                  </a:lnTo>
                  <a:lnTo>
                    <a:pt x="708" y="60473"/>
                  </a:lnTo>
                  <a:lnTo>
                    <a:pt x="958" y="59528"/>
                  </a:lnTo>
                  <a:lnTo>
                    <a:pt x="1167" y="57639"/>
                  </a:lnTo>
                  <a:lnTo>
                    <a:pt x="1250" y="55749"/>
                  </a:lnTo>
                  <a:lnTo>
                    <a:pt x="1333" y="53859"/>
                  </a:lnTo>
                  <a:lnTo>
                    <a:pt x="1375" y="51969"/>
                  </a:lnTo>
                  <a:lnTo>
                    <a:pt x="1375" y="49135"/>
                  </a:lnTo>
                  <a:lnTo>
                    <a:pt x="1375" y="46300"/>
                  </a:lnTo>
                  <a:lnTo>
                    <a:pt x="1333" y="44410"/>
                  </a:lnTo>
                  <a:lnTo>
                    <a:pt x="1250" y="42521"/>
                  </a:lnTo>
                  <a:lnTo>
                    <a:pt x="1167" y="40631"/>
                  </a:lnTo>
                  <a:lnTo>
                    <a:pt x="958" y="38741"/>
                  </a:lnTo>
                  <a:lnTo>
                    <a:pt x="708" y="37796"/>
                  </a:lnTo>
                  <a:lnTo>
                    <a:pt x="417" y="38741"/>
                  </a:lnTo>
                  <a:lnTo>
                    <a:pt x="333" y="36851"/>
                  </a:lnTo>
                  <a:lnTo>
                    <a:pt x="333" y="34017"/>
                  </a:lnTo>
                  <a:lnTo>
                    <a:pt x="333" y="32127"/>
                  </a:lnTo>
                  <a:lnTo>
                    <a:pt x="375" y="30237"/>
                  </a:lnTo>
                  <a:lnTo>
                    <a:pt x="500" y="31182"/>
                  </a:lnTo>
                  <a:lnTo>
                    <a:pt x="667" y="32127"/>
                  </a:lnTo>
                  <a:lnTo>
                    <a:pt x="917" y="31182"/>
                  </a:lnTo>
                  <a:lnTo>
                    <a:pt x="1083" y="28347"/>
                  </a:lnTo>
                  <a:lnTo>
                    <a:pt x="1208" y="23623"/>
                  </a:lnTo>
                  <a:lnTo>
                    <a:pt x="1250" y="17954"/>
                  </a:lnTo>
                  <a:lnTo>
                    <a:pt x="1250" y="15119"/>
                  </a:lnTo>
                  <a:lnTo>
                    <a:pt x="1208" y="13229"/>
                  </a:lnTo>
                  <a:lnTo>
                    <a:pt x="1167" y="10395"/>
                  </a:lnTo>
                  <a:lnTo>
                    <a:pt x="1083" y="8505"/>
                  </a:lnTo>
                  <a:lnTo>
                    <a:pt x="1125" y="7560"/>
                  </a:lnTo>
                  <a:lnTo>
                    <a:pt x="1167" y="5670"/>
                  </a:lnTo>
                  <a:lnTo>
                    <a:pt x="1250" y="4725"/>
                  </a:lnTo>
                  <a:lnTo>
                    <a:pt x="1333" y="4725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210727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anssi ottsikko, leipis Kappaleessa">
  <p:cSld name="Oranssi ottsikko, leipis Kappaleessa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FF660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Clr>
                <a:srgbClr val="FF6600"/>
              </a:buClr>
              <a:buFont typeface="Arial"/>
              <a:buNone/>
              <a:defRPr/>
            </a:lvl1pPr>
            <a:lvl2pPr rtl="0">
              <a:buClr>
                <a:srgbClr val="FF6600"/>
              </a:buClr>
              <a:buFont typeface="Arial"/>
              <a:buNone/>
              <a:defRPr/>
            </a:lvl2pPr>
            <a:lvl3pPr rtl="0">
              <a:buClr>
                <a:srgbClr val="FF6600"/>
              </a:buClr>
              <a:buFont typeface="Arial"/>
              <a:buNone/>
              <a:defRPr/>
            </a:lvl3pPr>
            <a:lvl4pPr rtl="0">
              <a:buClr>
                <a:srgbClr val="FF6600"/>
              </a:buClr>
              <a:buFont typeface="Arial"/>
              <a:buNone/>
              <a:defRPr/>
            </a:lvl4pPr>
            <a:lvl5pPr rtl="0">
              <a:buClr>
                <a:srgbClr val="FF6600"/>
              </a:buClr>
              <a:buFont typeface="Arial"/>
              <a:buNone/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301" name="Shape 301"/>
          <p:cNvGrpSpPr/>
          <p:nvPr/>
        </p:nvGrpSpPr>
        <p:grpSpPr>
          <a:xfrm>
            <a:off x="0" y="6467475"/>
            <a:ext cx="9144000" cy="403225"/>
            <a:chOff x="0" y="0"/>
            <a:chExt cx="3000000" cy="3000000"/>
          </a:xfrm>
        </p:grpSpPr>
        <p:sp>
          <p:nvSpPr>
            <p:cNvPr id="302" name="Shape 302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860400" y="732275"/>
              <a:ext cx="31275" cy="1299225"/>
            </a:xfrm>
            <a:custGeom>
              <a:avLst/>
              <a:gdLst/>
              <a:ahLst/>
              <a:cxnLst/>
              <a:rect l="0" t="0" r="0" b="0"/>
              <a:pathLst>
                <a:path w="1251" h="51969" extrusionOk="0">
                  <a:moveTo>
                    <a:pt x="1" y="0"/>
                  </a:moveTo>
                  <a:lnTo>
                    <a:pt x="1" y="51969"/>
                  </a:lnTo>
                  <a:lnTo>
                    <a:pt x="1251" y="51969"/>
                  </a:lnTo>
                  <a:lnTo>
                    <a:pt x="1251" y="47244"/>
                  </a:lnTo>
                  <a:lnTo>
                    <a:pt x="251" y="4724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896875" y="1133850"/>
              <a:ext cx="29175" cy="921275"/>
            </a:xfrm>
            <a:custGeom>
              <a:avLst/>
              <a:gdLst/>
              <a:ahLst/>
              <a:cxnLst/>
              <a:rect l="0" t="0" r="0" b="0"/>
              <a:pathLst>
                <a:path w="1167" h="36851" extrusionOk="0">
                  <a:moveTo>
                    <a:pt x="750" y="19843"/>
                  </a:moveTo>
                  <a:lnTo>
                    <a:pt x="875" y="20788"/>
                  </a:lnTo>
                  <a:lnTo>
                    <a:pt x="875" y="28347"/>
                  </a:lnTo>
                  <a:lnTo>
                    <a:pt x="708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33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375" y="945"/>
                  </a:lnTo>
                  <a:lnTo>
                    <a:pt x="167" y="2835"/>
                  </a:lnTo>
                  <a:lnTo>
                    <a:pt x="250" y="7559"/>
                  </a:lnTo>
                  <a:lnTo>
                    <a:pt x="417" y="5670"/>
                  </a:lnTo>
                  <a:lnTo>
                    <a:pt x="583" y="4725"/>
                  </a:lnTo>
                  <a:lnTo>
                    <a:pt x="708" y="5670"/>
                  </a:lnTo>
                  <a:lnTo>
                    <a:pt x="792" y="6615"/>
                  </a:lnTo>
                  <a:lnTo>
                    <a:pt x="875" y="8504"/>
                  </a:lnTo>
                  <a:lnTo>
                    <a:pt x="875" y="12284"/>
                  </a:lnTo>
                  <a:lnTo>
                    <a:pt x="875" y="16063"/>
                  </a:lnTo>
                  <a:lnTo>
                    <a:pt x="750" y="15118"/>
                  </a:lnTo>
                  <a:lnTo>
                    <a:pt x="542" y="15118"/>
                  </a:lnTo>
                  <a:lnTo>
                    <a:pt x="333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25" y="34016"/>
                  </a:lnTo>
                  <a:lnTo>
                    <a:pt x="292" y="35906"/>
                  </a:lnTo>
                  <a:lnTo>
                    <a:pt x="500" y="36851"/>
                  </a:lnTo>
                  <a:lnTo>
                    <a:pt x="708" y="35906"/>
                  </a:lnTo>
                  <a:lnTo>
                    <a:pt x="875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5" y="34016"/>
                  </a:lnTo>
                  <a:lnTo>
                    <a:pt x="1125" y="28347"/>
                  </a:lnTo>
                  <a:lnTo>
                    <a:pt x="1125" y="12284"/>
                  </a:lnTo>
                  <a:lnTo>
                    <a:pt x="1083" y="6615"/>
                  </a:lnTo>
                  <a:lnTo>
                    <a:pt x="1000" y="283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939575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9" y="18898"/>
                  </a:lnTo>
                  <a:lnTo>
                    <a:pt x="917" y="24567"/>
                  </a:lnTo>
                  <a:lnTo>
                    <a:pt x="834" y="29292"/>
                  </a:lnTo>
                  <a:lnTo>
                    <a:pt x="750" y="31181"/>
                  </a:lnTo>
                  <a:lnTo>
                    <a:pt x="584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4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9" y="22677"/>
                  </a:lnTo>
                  <a:lnTo>
                    <a:pt x="1209" y="17953"/>
                  </a:lnTo>
                  <a:lnTo>
                    <a:pt x="1209" y="14174"/>
                  </a:lnTo>
                  <a:lnTo>
                    <a:pt x="1167" y="10394"/>
                  </a:lnTo>
                  <a:lnTo>
                    <a:pt x="1084" y="6615"/>
                  </a:lnTo>
                  <a:lnTo>
                    <a:pt x="1000" y="3780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981250" y="1133850"/>
              <a:ext cx="30225" cy="1393725"/>
            </a:xfrm>
            <a:custGeom>
              <a:avLst/>
              <a:gdLst/>
              <a:ahLst/>
              <a:cxnLst/>
              <a:rect l="0" t="0" r="0" b="0"/>
              <a:pathLst>
                <a:path w="1209" h="55749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58" y="18898"/>
                  </a:lnTo>
                  <a:lnTo>
                    <a:pt x="917" y="24567"/>
                  </a:lnTo>
                  <a:lnTo>
                    <a:pt x="833" y="29292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375" y="31181"/>
                  </a:lnTo>
                  <a:lnTo>
                    <a:pt x="250" y="28347"/>
                  </a:lnTo>
                  <a:lnTo>
                    <a:pt x="250" y="9449"/>
                  </a:lnTo>
                  <a:lnTo>
                    <a:pt x="292" y="7559"/>
                  </a:lnTo>
                  <a:lnTo>
                    <a:pt x="375" y="6615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50" y="3780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55748"/>
                  </a:lnTo>
                  <a:lnTo>
                    <a:pt x="250" y="55748"/>
                  </a:lnTo>
                  <a:lnTo>
                    <a:pt x="250" y="34016"/>
                  </a:lnTo>
                  <a:lnTo>
                    <a:pt x="417" y="35906"/>
                  </a:lnTo>
                  <a:lnTo>
                    <a:pt x="625" y="36851"/>
                  </a:lnTo>
                  <a:lnTo>
                    <a:pt x="833" y="35906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167" y="26457"/>
                  </a:lnTo>
                  <a:lnTo>
                    <a:pt x="1208" y="22677"/>
                  </a:lnTo>
                  <a:lnTo>
                    <a:pt x="1208" y="17953"/>
                  </a:lnTo>
                  <a:lnTo>
                    <a:pt x="1208" y="14174"/>
                  </a:lnTo>
                  <a:lnTo>
                    <a:pt x="1167" y="10394"/>
                  </a:lnTo>
                  <a:lnTo>
                    <a:pt x="1083" y="6615"/>
                  </a:lnTo>
                  <a:lnTo>
                    <a:pt x="1000" y="3780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02082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17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05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58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10102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6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142700" y="1133850"/>
              <a:ext cx="25025" cy="897650"/>
            </a:xfrm>
            <a:custGeom>
              <a:avLst/>
              <a:gdLst/>
              <a:ahLst/>
              <a:cxnLst/>
              <a:rect l="0" t="0" r="0" b="0"/>
              <a:pathLst>
                <a:path w="1001" h="35906" extrusionOk="0">
                  <a:moveTo>
                    <a:pt x="709" y="0"/>
                  </a:moveTo>
                  <a:lnTo>
                    <a:pt x="542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9" y="5670"/>
                  </a:lnTo>
                  <a:lnTo>
                    <a:pt x="917" y="6615"/>
                  </a:lnTo>
                  <a:lnTo>
                    <a:pt x="1000" y="1890"/>
                  </a:lnTo>
                  <a:lnTo>
                    <a:pt x="875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1172900" y="1133850"/>
              <a:ext cx="29200" cy="921275"/>
            </a:xfrm>
            <a:custGeom>
              <a:avLst/>
              <a:gdLst/>
              <a:ahLst/>
              <a:cxnLst/>
              <a:rect l="0" t="0" r="0" b="0"/>
              <a:pathLst>
                <a:path w="1168" h="36851" extrusionOk="0">
                  <a:moveTo>
                    <a:pt x="751" y="19843"/>
                  </a:moveTo>
                  <a:lnTo>
                    <a:pt x="876" y="20788"/>
                  </a:lnTo>
                  <a:lnTo>
                    <a:pt x="876" y="28347"/>
                  </a:lnTo>
                  <a:lnTo>
                    <a:pt x="709" y="31181"/>
                  </a:lnTo>
                  <a:lnTo>
                    <a:pt x="542" y="32126"/>
                  </a:lnTo>
                  <a:lnTo>
                    <a:pt x="417" y="32126"/>
                  </a:lnTo>
                  <a:lnTo>
                    <a:pt x="334" y="31181"/>
                  </a:lnTo>
                  <a:lnTo>
                    <a:pt x="251" y="29292"/>
                  </a:lnTo>
                  <a:lnTo>
                    <a:pt x="251" y="26457"/>
                  </a:lnTo>
                  <a:lnTo>
                    <a:pt x="251" y="23622"/>
                  </a:lnTo>
                  <a:lnTo>
                    <a:pt x="334" y="21733"/>
                  </a:lnTo>
                  <a:lnTo>
                    <a:pt x="417" y="19843"/>
                  </a:lnTo>
                  <a:close/>
                  <a:moveTo>
                    <a:pt x="626" y="0"/>
                  </a:moveTo>
                  <a:lnTo>
                    <a:pt x="376" y="945"/>
                  </a:lnTo>
                  <a:lnTo>
                    <a:pt x="167" y="2835"/>
                  </a:lnTo>
                  <a:lnTo>
                    <a:pt x="251" y="7559"/>
                  </a:lnTo>
                  <a:lnTo>
                    <a:pt x="417" y="5670"/>
                  </a:lnTo>
                  <a:lnTo>
                    <a:pt x="584" y="4725"/>
                  </a:lnTo>
                  <a:lnTo>
                    <a:pt x="709" y="5670"/>
                  </a:lnTo>
                  <a:lnTo>
                    <a:pt x="792" y="6615"/>
                  </a:lnTo>
                  <a:lnTo>
                    <a:pt x="876" y="8504"/>
                  </a:lnTo>
                  <a:lnTo>
                    <a:pt x="876" y="12284"/>
                  </a:lnTo>
                  <a:lnTo>
                    <a:pt x="876" y="16063"/>
                  </a:lnTo>
                  <a:lnTo>
                    <a:pt x="751" y="15118"/>
                  </a:lnTo>
                  <a:lnTo>
                    <a:pt x="542" y="15118"/>
                  </a:lnTo>
                  <a:lnTo>
                    <a:pt x="334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1" y="26457"/>
                  </a:lnTo>
                  <a:lnTo>
                    <a:pt x="1" y="31181"/>
                  </a:lnTo>
                  <a:lnTo>
                    <a:pt x="126" y="34016"/>
                  </a:lnTo>
                  <a:lnTo>
                    <a:pt x="292" y="35906"/>
                  </a:lnTo>
                  <a:lnTo>
                    <a:pt x="501" y="36851"/>
                  </a:lnTo>
                  <a:lnTo>
                    <a:pt x="709" y="35906"/>
                  </a:lnTo>
                  <a:lnTo>
                    <a:pt x="876" y="34016"/>
                  </a:lnTo>
                  <a:lnTo>
                    <a:pt x="917" y="35906"/>
                  </a:lnTo>
                  <a:lnTo>
                    <a:pt x="1167" y="35906"/>
                  </a:lnTo>
                  <a:lnTo>
                    <a:pt x="1126" y="34016"/>
                  </a:lnTo>
                  <a:lnTo>
                    <a:pt x="1126" y="28347"/>
                  </a:lnTo>
                  <a:lnTo>
                    <a:pt x="1126" y="12284"/>
                  </a:lnTo>
                  <a:lnTo>
                    <a:pt x="1084" y="6615"/>
                  </a:lnTo>
                  <a:lnTo>
                    <a:pt x="1001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1214575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9" y="0"/>
                  </a:moveTo>
                  <a:lnTo>
                    <a:pt x="459" y="945"/>
                  </a:lnTo>
                  <a:lnTo>
                    <a:pt x="292" y="4725"/>
                  </a:lnTo>
                  <a:lnTo>
                    <a:pt x="292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92" y="35906"/>
                  </a:lnTo>
                  <a:lnTo>
                    <a:pt x="292" y="10394"/>
                  </a:lnTo>
                  <a:lnTo>
                    <a:pt x="459" y="6615"/>
                  </a:lnTo>
                  <a:lnTo>
                    <a:pt x="584" y="5670"/>
                  </a:lnTo>
                  <a:lnTo>
                    <a:pt x="834" y="5670"/>
                  </a:lnTo>
                  <a:lnTo>
                    <a:pt x="917" y="7559"/>
                  </a:lnTo>
                  <a:lnTo>
                    <a:pt x="959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84" y="2835"/>
                  </a:lnTo>
                  <a:lnTo>
                    <a:pt x="917" y="945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55200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28125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792" y="19843"/>
                  </a:moveTo>
                  <a:lnTo>
                    <a:pt x="917" y="20788"/>
                  </a:lnTo>
                  <a:lnTo>
                    <a:pt x="917" y="28347"/>
                  </a:lnTo>
                  <a:lnTo>
                    <a:pt x="750" y="31181"/>
                  </a:lnTo>
                  <a:lnTo>
                    <a:pt x="583" y="32126"/>
                  </a:lnTo>
                  <a:lnTo>
                    <a:pt x="458" y="32126"/>
                  </a:lnTo>
                  <a:lnTo>
                    <a:pt x="333" y="31181"/>
                  </a:lnTo>
                  <a:lnTo>
                    <a:pt x="292" y="29292"/>
                  </a:lnTo>
                  <a:lnTo>
                    <a:pt x="250" y="26457"/>
                  </a:lnTo>
                  <a:lnTo>
                    <a:pt x="292" y="23622"/>
                  </a:lnTo>
                  <a:lnTo>
                    <a:pt x="375" y="21733"/>
                  </a:lnTo>
                  <a:lnTo>
                    <a:pt x="458" y="19843"/>
                  </a:lnTo>
                  <a:close/>
                  <a:moveTo>
                    <a:pt x="625" y="0"/>
                  </a:moveTo>
                  <a:lnTo>
                    <a:pt x="417" y="945"/>
                  </a:lnTo>
                  <a:lnTo>
                    <a:pt x="208" y="2835"/>
                  </a:lnTo>
                  <a:lnTo>
                    <a:pt x="292" y="7559"/>
                  </a:lnTo>
                  <a:lnTo>
                    <a:pt x="417" y="5670"/>
                  </a:lnTo>
                  <a:lnTo>
                    <a:pt x="625" y="4725"/>
                  </a:lnTo>
                  <a:lnTo>
                    <a:pt x="750" y="5670"/>
                  </a:lnTo>
                  <a:lnTo>
                    <a:pt x="833" y="6615"/>
                  </a:lnTo>
                  <a:lnTo>
                    <a:pt x="875" y="8504"/>
                  </a:lnTo>
                  <a:lnTo>
                    <a:pt x="917" y="12284"/>
                  </a:lnTo>
                  <a:lnTo>
                    <a:pt x="917" y="16063"/>
                  </a:lnTo>
                  <a:lnTo>
                    <a:pt x="750" y="15118"/>
                  </a:lnTo>
                  <a:lnTo>
                    <a:pt x="583" y="15118"/>
                  </a:lnTo>
                  <a:lnTo>
                    <a:pt x="375" y="16063"/>
                  </a:lnTo>
                  <a:lnTo>
                    <a:pt x="167" y="17953"/>
                  </a:lnTo>
                  <a:lnTo>
                    <a:pt x="42" y="21733"/>
                  </a:lnTo>
                  <a:lnTo>
                    <a:pt x="0" y="26457"/>
                  </a:lnTo>
                  <a:lnTo>
                    <a:pt x="42" y="31181"/>
                  </a:lnTo>
                  <a:lnTo>
                    <a:pt x="167" y="34016"/>
                  </a:lnTo>
                  <a:lnTo>
                    <a:pt x="333" y="35906"/>
                  </a:lnTo>
                  <a:lnTo>
                    <a:pt x="542" y="36851"/>
                  </a:lnTo>
                  <a:lnTo>
                    <a:pt x="750" y="35906"/>
                  </a:lnTo>
                  <a:lnTo>
                    <a:pt x="917" y="34016"/>
                  </a:lnTo>
                  <a:lnTo>
                    <a:pt x="917" y="35906"/>
                  </a:lnTo>
                  <a:lnTo>
                    <a:pt x="1208" y="35906"/>
                  </a:lnTo>
                  <a:lnTo>
                    <a:pt x="1167" y="34016"/>
                  </a:lnTo>
                  <a:lnTo>
                    <a:pt x="1167" y="28347"/>
                  </a:lnTo>
                  <a:lnTo>
                    <a:pt x="1167" y="12284"/>
                  </a:lnTo>
                  <a:lnTo>
                    <a:pt x="1125" y="6615"/>
                  </a:lnTo>
                  <a:lnTo>
                    <a:pt x="1042" y="2835"/>
                  </a:lnTo>
                  <a:lnTo>
                    <a:pt x="875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1339575" y="732275"/>
              <a:ext cx="39600" cy="1322850"/>
            </a:xfrm>
            <a:custGeom>
              <a:avLst/>
              <a:gdLst/>
              <a:ahLst/>
              <a:cxnLst/>
              <a:rect l="0" t="0" r="0" b="0"/>
              <a:pathLst>
                <a:path w="1584" h="52914" extrusionOk="0">
                  <a:moveTo>
                    <a:pt x="0" y="0"/>
                  </a:moveTo>
                  <a:lnTo>
                    <a:pt x="0" y="34016"/>
                  </a:lnTo>
                  <a:lnTo>
                    <a:pt x="42" y="38740"/>
                  </a:lnTo>
                  <a:lnTo>
                    <a:pt x="84" y="42520"/>
                  </a:lnTo>
                  <a:lnTo>
                    <a:pt x="167" y="46300"/>
                  </a:lnTo>
                  <a:lnTo>
                    <a:pt x="250" y="49134"/>
                  </a:lnTo>
                  <a:lnTo>
                    <a:pt x="375" y="51024"/>
                  </a:lnTo>
                  <a:lnTo>
                    <a:pt x="500" y="51969"/>
                  </a:lnTo>
                  <a:lnTo>
                    <a:pt x="792" y="52914"/>
                  </a:lnTo>
                  <a:lnTo>
                    <a:pt x="1084" y="51969"/>
                  </a:lnTo>
                  <a:lnTo>
                    <a:pt x="1209" y="51024"/>
                  </a:lnTo>
                  <a:lnTo>
                    <a:pt x="1334" y="49134"/>
                  </a:lnTo>
                  <a:lnTo>
                    <a:pt x="1459" y="46300"/>
                  </a:lnTo>
                  <a:lnTo>
                    <a:pt x="1542" y="42520"/>
                  </a:lnTo>
                  <a:lnTo>
                    <a:pt x="1584" y="38740"/>
                  </a:lnTo>
                  <a:lnTo>
                    <a:pt x="1584" y="34016"/>
                  </a:lnTo>
                  <a:lnTo>
                    <a:pt x="1584" y="0"/>
                  </a:lnTo>
                  <a:lnTo>
                    <a:pt x="1334" y="0"/>
                  </a:lnTo>
                  <a:lnTo>
                    <a:pt x="1334" y="34016"/>
                  </a:lnTo>
                  <a:lnTo>
                    <a:pt x="1334" y="37796"/>
                  </a:lnTo>
                  <a:lnTo>
                    <a:pt x="1292" y="40630"/>
                  </a:lnTo>
                  <a:lnTo>
                    <a:pt x="1250" y="43465"/>
                  </a:lnTo>
                  <a:lnTo>
                    <a:pt x="1167" y="45355"/>
                  </a:lnTo>
                  <a:lnTo>
                    <a:pt x="1000" y="47244"/>
                  </a:lnTo>
                  <a:lnTo>
                    <a:pt x="792" y="48189"/>
                  </a:lnTo>
                  <a:lnTo>
                    <a:pt x="584" y="47244"/>
                  </a:lnTo>
                  <a:lnTo>
                    <a:pt x="417" y="45355"/>
                  </a:lnTo>
                  <a:lnTo>
                    <a:pt x="375" y="43465"/>
                  </a:lnTo>
                  <a:lnTo>
                    <a:pt x="292" y="40630"/>
                  </a:lnTo>
                  <a:lnTo>
                    <a:pt x="250" y="34016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13937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708" y="0"/>
                  </a:moveTo>
                  <a:lnTo>
                    <a:pt x="458" y="945"/>
                  </a:lnTo>
                  <a:lnTo>
                    <a:pt x="250" y="4725"/>
                  </a:lnTo>
                  <a:lnTo>
                    <a:pt x="250" y="945"/>
                  </a:lnTo>
                  <a:lnTo>
                    <a:pt x="0" y="945"/>
                  </a:lnTo>
                  <a:lnTo>
                    <a:pt x="0" y="35906"/>
                  </a:lnTo>
                  <a:lnTo>
                    <a:pt x="250" y="35906"/>
                  </a:lnTo>
                  <a:lnTo>
                    <a:pt x="250" y="10394"/>
                  </a:lnTo>
                  <a:lnTo>
                    <a:pt x="458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917" y="7559"/>
                  </a:lnTo>
                  <a:lnTo>
                    <a:pt x="958" y="10394"/>
                  </a:lnTo>
                  <a:lnTo>
                    <a:pt x="958" y="13229"/>
                  </a:lnTo>
                  <a:lnTo>
                    <a:pt x="958" y="35906"/>
                  </a:lnTo>
                  <a:lnTo>
                    <a:pt x="1208" y="35906"/>
                  </a:lnTo>
                  <a:lnTo>
                    <a:pt x="1208" y="13229"/>
                  </a:lnTo>
                  <a:lnTo>
                    <a:pt x="1167" y="6615"/>
                  </a:lnTo>
                  <a:lnTo>
                    <a:pt x="1125" y="4725"/>
                  </a:lnTo>
                  <a:lnTo>
                    <a:pt x="1042" y="2835"/>
                  </a:lnTo>
                  <a:lnTo>
                    <a:pt x="917" y="94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433325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1453125" y="1157475"/>
              <a:ext cx="34375" cy="874025"/>
            </a:xfrm>
            <a:custGeom>
              <a:avLst/>
              <a:gdLst/>
              <a:ahLst/>
              <a:cxnLst/>
              <a:rect l="0" t="0" r="0" b="0"/>
              <a:pathLst>
                <a:path w="1375" h="34961" extrusionOk="0">
                  <a:moveTo>
                    <a:pt x="0" y="0"/>
                  </a:moveTo>
                  <a:lnTo>
                    <a:pt x="542" y="34961"/>
                  </a:lnTo>
                  <a:lnTo>
                    <a:pt x="833" y="34961"/>
                  </a:lnTo>
                  <a:lnTo>
                    <a:pt x="1375" y="0"/>
                  </a:lnTo>
                  <a:lnTo>
                    <a:pt x="1083" y="0"/>
                  </a:lnTo>
                  <a:lnTo>
                    <a:pt x="750" y="24567"/>
                  </a:lnTo>
                  <a:lnTo>
                    <a:pt x="708" y="28347"/>
                  </a:lnTo>
                  <a:lnTo>
                    <a:pt x="667" y="28347"/>
                  </a:lnTo>
                  <a:lnTo>
                    <a:pt x="625" y="2456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1492700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34" y="7559"/>
                  </a:lnTo>
                  <a:lnTo>
                    <a:pt x="917" y="11339"/>
                  </a:lnTo>
                  <a:lnTo>
                    <a:pt x="959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209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9" y="19843"/>
                  </a:lnTo>
                  <a:lnTo>
                    <a:pt x="1209" y="17008"/>
                  </a:lnTo>
                  <a:lnTo>
                    <a:pt x="1167" y="9449"/>
                  </a:lnTo>
                  <a:lnTo>
                    <a:pt x="1084" y="6615"/>
                  </a:lnTo>
                  <a:lnTo>
                    <a:pt x="1042" y="4725"/>
                  </a:lnTo>
                  <a:lnTo>
                    <a:pt x="834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1531250" y="1133850"/>
              <a:ext cx="26050" cy="897650"/>
            </a:xfrm>
            <a:custGeom>
              <a:avLst/>
              <a:gdLst/>
              <a:ahLst/>
              <a:cxnLst/>
              <a:rect l="0" t="0" r="0" b="0"/>
              <a:pathLst>
                <a:path w="1042" h="35906" extrusionOk="0">
                  <a:moveTo>
                    <a:pt x="750" y="0"/>
                  </a:moveTo>
                  <a:lnTo>
                    <a:pt x="583" y="945"/>
                  </a:lnTo>
                  <a:lnTo>
                    <a:pt x="417" y="3780"/>
                  </a:lnTo>
                  <a:lnTo>
                    <a:pt x="417" y="945"/>
                  </a:lnTo>
                  <a:lnTo>
                    <a:pt x="167" y="945"/>
                  </a:lnTo>
                  <a:lnTo>
                    <a:pt x="167" y="32126"/>
                  </a:lnTo>
                  <a:lnTo>
                    <a:pt x="0" y="32126"/>
                  </a:lnTo>
                  <a:lnTo>
                    <a:pt x="0" y="35906"/>
                  </a:lnTo>
                  <a:lnTo>
                    <a:pt x="625" y="35906"/>
                  </a:lnTo>
                  <a:lnTo>
                    <a:pt x="625" y="32126"/>
                  </a:lnTo>
                  <a:lnTo>
                    <a:pt x="417" y="32126"/>
                  </a:lnTo>
                  <a:lnTo>
                    <a:pt x="417" y="9449"/>
                  </a:lnTo>
                  <a:lnTo>
                    <a:pt x="542" y="6615"/>
                  </a:lnTo>
                  <a:lnTo>
                    <a:pt x="708" y="5670"/>
                  </a:lnTo>
                  <a:lnTo>
                    <a:pt x="917" y="6615"/>
                  </a:lnTo>
                  <a:lnTo>
                    <a:pt x="1042" y="1890"/>
                  </a:lnTo>
                  <a:lnTo>
                    <a:pt x="917" y="945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561450" y="1133850"/>
              <a:ext cx="26050" cy="921275"/>
            </a:xfrm>
            <a:custGeom>
              <a:avLst/>
              <a:gdLst/>
              <a:ahLst/>
              <a:cxnLst/>
              <a:rect l="0" t="0" r="0" b="0"/>
              <a:pathLst>
                <a:path w="1042" h="36851" extrusionOk="0">
                  <a:moveTo>
                    <a:pt x="542" y="0"/>
                  </a:moveTo>
                  <a:lnTo>
                    <a:pt x="334" y="945"/>
                  </a:lnTo>
                  <a:lnTo>
                    <a:pt x="167" y="2835"/>
                  </a:lnTo>
                  <a:lnTo>
                    <a:pt x="42" y="5670"/>
                  </a:lnTo>
                  <a:lnTo>
                    <a:pt x="0" y="9449"/>
                  </a:lnTo>
                  <a:lnTo>
                    <a:pt x="42" y="13229"/>
                  </a:lnTo>
                  <a:lnTo>
                    <a:pt x="167" y="16063"/>
                  </a:lnTo>
                  <a:lnTo>
                    <a:pt x="459" y="19843"/>
                  </a:lnTo>
                  <a:lnTo>
                    <a:pt x="667" y="23622"/>
                  </a:lnTo>
                  <a:lnTo>
                    <a:pt x="750" y="25512"/>
                  </a:lnTo>
                  <a:lnTo>
                    <a:pt x="792" y="27402"/>
                  </a:lnTo>
                  <a:lnTo>
                    <a:pt x="750" y="29292"/>
                  </a:lnTo>
                  <a:lnTo>
                    <a:pt x="709" y="31181"/>
                  </a:lnTo>
                  <a:lnTo>
                    <a:pt x="625" y="32126"/>
                  </a:lnTo>
                  <a:lnTo>
                    <a:pt x="500" y="32126"/>
                  </a:lnTo>
                  <a:lnTo>
                    <a:pt x="292" y="31181"/>
                  </a:lnTo>
                  <a:lnTo>
                    <a:pt x="84" y="28347"/>
                  </a:lnTo>
                  <a:lnTo>
                    <a:pt x="0" y="33071"/>
                  </a:lnTo>
                  <a:lnTo>
                    <a:pt x="209" y="35906"/>
                  </a:lnTo>
                  <a:lnTo>
                    <a:pt x="334" y="36851"/>
                  </a:lnTo>
                  <a:lnTo>
                    <a:pt x="500" y="36851"/>
                  </a:lnTo>
                  <a:lnTo>
                    <a:pt x="709" y="35906"/>
                  </a:lnTo>
                  <a:lnTo>
                    <a:pt x="875" y="34961"/>
                  </a:lnTo>
                  <a:lnTo>
                    <a:pt x="1000" y="31181"/>
                  </a:lnTo>
                  <a:lnTo>
                    <a:pt x="1042" y="27402"/>
                  </a:lnTo>
                  <a:lnTo>
                    <a:pt x="1000" y="23622"/>
                  </a:lnTo>
                  <a:lnTo>
                    <a:pt x="875" y="20788"/>
                  </a:lnTo>
                  <a:lnTo>
                    <a:pt x="625" y="16063"/>
                  </a:lnTo>
                  <a:lnTo>
                    <a:pt x="375" y="13229"/>
                  </a:lnTo>
                  <a:lnTo>
                    <a:pt x="292" y="11339"/>
                  </a:lnTo>
                  <a:lnTo>
                    <a:pt x="292" y="9449"/>
                  </a:lnTo>
                  <a:lnTo>
                    <a:pt x="292" y="7559"/>
                  </a:lnTo>
                  <a:lnTo>
                    <a:pt x="375" y="5670"/>
                  </a:lnTo>
                  <a:lnTo>
                    <a:pt x="459" y="5670"/>
                  </a:lnTo>
                  <a:lnTo>
                    <a:pt x="542" y="4725"/>
                  </a:lnTo>
                  <a:lnTo>
                    <a:pt x="709" y="5670"/>
                  </a:lnTo>
                  <a:lnTo>
                    <a:pt x="917" y="7559"/>
                  </a:lnTo>
                  <a:lnTo>
                    <a:pt x="1000" y="2835"/>
                  </a:lnTo>
                  <a:lnTo>
                    <a:pt x="750" y="945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592700" y="826750"/>
              <a:ext cx="15650" cy="1204750"/>
            </a:xfrm>
            <a:custGeom>
              <a:avLst/>
              <a:gdLst/>
              <a:ahLst/>
              <a:cxnLst/>
              <a:rect l="0" t="0" r="0" b="0"/>
              <a:pathLst>
                <a:path w="626" h="48190" extrusionOk="0">
                  <a:moveTo>
                    <a:pt x="250" y="1"/>
                  </a:moveTo>
                  <a:lnTo>
                    <a:pt x="209" y="946"/>
                  </a:lnTo>
                  <a:lnTo>
                    <a:pt x="167" y="3780"/>
                  </a:lnTo>
                  <a:lnTo>
                    <a:pt x="209" y="5670"/>
                  </a:lnTo>
                  <a:lnTo>
                    <a:pt x="250" y="6615"/>
                  </a:lnTo>
                  <a:lnTo>
                    <a:pt x="334" y="7560"/>
                  </a:lnTo>
                  <a:lnTo>
                    <a:pt x="375" y="6615"/>
                  </a:lnTo>
                  <a:lnTo>
                    <a:pt x="417" y="5670"/>
                  </a:lnTo>
                  <a:lnTo>
                    <a:pt x="459" y="4725"/>
                  </a:lnTo>
                  <a:lnTo>
                    <a:pt x="459" y="3780"/>
                  </a:lnTo>
                  <a:lnTo>
                    <a:pt x="459" y="1891"/>
                  </a:lnTo>
                  <a:lnTo>
                    <a:pt x="417" y="946"/>
                  </a:lnTo>
                  <a:lnTo>
                    <a:pt x="375" y="1"/>
                  </a:lnTo>
                  <a:close/>
                  <a:moveTo>
                    <a:pt x="209" y="13229"/>
                  </a:moveTo>
                  <a:lnTo>
                    <a:pt x="209" y="44410"/>
                  </a:lnTo>
                  <a:lnTo>
                    <a:pt x="0" y="44410"/>
                  </a:lnTo>
                  <a:lnTo>
                    <a:pt x="0" y="48190"/>
                  </a:lnTo>
                  <a:lnTo>
                    <a:pt x="625" y="48190"/>
                  </a:lnTo>
                  <a:lnTo>
                    <a:pt x="625" y="44410"/>
                  </a:lnTo>
                  <a:lnTo>
                    <a:pt x="459" y="44410"/>
                  </a:lnTo>
                  <a:lnTo>
                    <a:pt x="459" y="13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614575" y="944875"/>
              <a:ext cx="18775" cy="1110250"/>
            </a:xfrm>
            <a:custGeom>
              <a:avLst/>
              <a:gdLst/>
              <a:ahLst/>
              <a:cxnLst/>
              <a:rect l="0" t="0" r="0" b="0"/>
              <a:pathLst>
                <a:path w="751" h="44410" extrusionOk="0">
                  <a:moveTo>
                    <a:pt x="209" y="0"/>
                  </a:moveTo>
                  <a:lnTo>
                    <a:pt x="209" y="8504"/>
                  </a:lnTo>
                  <a:lnTo>
                    <a:pt x="0" y="8504"/>
                  </a:lnTo>
                  <a:lnTo>
                    <a:pt x="0" y="13229"/>
                  </a:lnTo>
                  <a:lnTo>
                    <a:pt x="209" y="13229"/>
                  </a:lnTo>
                  <a:lnTo>
                    <a:pt x="209" y="33071"/>
                  </a:lnTo>
                  <a:lnTo>
                    <a:pt x="250" y="37796"/>
                  </a:lnTo>
                  <a:lnTo>
                    <a:pt x="292" y="39685"/>
                  </a:lnTo>
                  <a:lnTo>
                    <a:pt x="375" y="41575"/>
                  </a:lnTo>
                  <a:lnTo>
                    <a:pt x="542" y="43465"/>
                  </a:lnTo>
                  <a:lnTo>
                    <a:pt x="750" y="44410"/>
                  </a:lnTo>
                  <a:lnTo>
                    <a:pt x="750" y="39685"/>
                  </a:lnTo>
                  <a:lnTo>
                    <a:pt x="625" y="38740"/>
                  </a:lnTo>
                  <a:lnTo>
                    <a:pt x="542" y="37796"/>
                  </a:lnTo>
                  <a:lnTo>
                    <a:pt x="459" y="35906"/>
                  </a:lnTo>
                  <a:lnTo>
                    <a:pt x="459" y="33071"/>
                  </a:lnTo>
                  <a:lnTo>
                    <a:pt x="459" y="13229"/>
                  </a:lnTo>
                  <a:lnTo>
                    <a:pt x="750" y="13229"/>
                  </a:lnTo>
                  <a:lnTo>
                    <a:pt x="750" y="8504"/>
                  </a:lnTo>
                  <a:lnTo>
                    <a:pt x="459" y="8504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163852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1691650" y="1133850"/>
              <a:ext cx="32325" cy="921275"/>
            </a:xfrm>
            <a:custGeom>
              <a:avLst/>
              <a:gdLst/>
              <a:ahLst/>
              <a:cxnLst/>
              <a:rect l="0" t="0" r="0" b="0"/>
              <a:pathLst>
                <a:path w="1293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501" y="31181"/>
                  </a:lnTo>
                  <a:lnTo>
                    <a:pt x="376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76" y="8504"/>
                  </a:lnTo>
                  <a:lnTo>
                    <a:pt x="501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92" y="2835"/>
                  </a:lnTo>
                  <a:lnTo>
                    <a:pt x="209" y="4725"/>
                  </a:lnTo>
                  <a:lnTo>
                    <a:pt x="126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126" y="30237"/>
                  </a:lnTo>
                  <a:lnTo>
                    <a:pt x="209" y="33071"/>
                  </a:lnTo>
                  <a:lnTo>
                    <a:pt x="292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51" y="26457"/>
                  </a:lnTo>
                  <a:lnTo>
                    <a:pt x="1251" y="22677"/>
                  </a:lnTo>
                  <a:lnTo>
                    <a:pt x="1292" y="18898"/>
                  </a:lnTo>
                  <a:lnTo>
                    <a:pt x="1251" y="14174"/>
                  </a:lnTo>
                  <a:lnTo>
                    <a:pt x="1251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92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1730200" y="685025"/>
              <a:ext cx="19800" cy="1346475"/>
            </a:xfrm>
            <a:custGeom>
              <a:avLst/>
              <a:gdLst/>
              <a:ahLst/>
              <a:cxnLst/>
              <a:rect l="0" t="0" r="0" b="0"/>
              <a:pathLst>
                <a:path w="792" h="53859" extrusionOk="0">
                  <a:moveTo>
                    <a:pt x="584" y="1"/>
                  </a:moveTo>
                  <a:lnTo>
                    <a:pt x="417" y="1890"/>
                  </a:lnTo>
                  <a:lnTo>
                    <a:pt x="334" y="2835"/>
                  </a:lnTo>
                  <a:lnTo>
                    <a:pt x="292" y="4725"/>
                  </a:lnTo>
                  <a:lnTo>
                    <a:pt x="250" y="9449"/>
                  </a:lnTo>
                  <a:lnTo>
                    <a:pt x="250" y="18898"/>
                  </a:lnTo>
                  <a:lnTo>
                    <a:pt x="0" y="18898"/>
                  </a:lnTo>
                  <a:lnTo>
                    <a:pt x="0" y="23623"/>
                  </a:lnTo>
                  <a:lnTo>
                    <a:pt x="250" y="23623"/>
                  </a:lnTo>
                  <a:lnTo>
                    <a:pt x="250" y="50079"/>
                  </a:lnTo>
                  <a:lnTo>
                    <a:pt x="84" y="50079"/>
                  </a:lnTo>
                  <a:lnTo>
                    <a:pt x="84" y="53859"/>
                  </a:lnTo>
                  <a:lnTo>
                    <a:pt x="709" y="53859"/>
                  </a:lnTo>
                  <a:lnTo>
                    <a:pt x="709" y="50079"/>
                  </a:lnTo>
                  <a:lnTo>
                    <a:pt x="500" y="50079"/>
                  </a:lnTo>
                  <a:lnTo>
                    <a:pt x="500" y="23623"/>
                  </a:lnTo>
                  <a:lnTo>
                    <a:pt x="792" y="23623"/>
                  </a:lnTo>
                  <a:lnTo>
                    <a:pt x="792" y="18898"/>
                  </a:lnTo>
                  <a:lnTo>
                    <a:pt x="500" y="18898"/>
                  </a:lnTo>
                  <a:lnTo>
                    <a:pt x="500" y="9449"/>
                  </a:lnTo>
                  <a:lnTo>
                    <a:pt x="500" y="7560"/>
                  </a:lnTo>
                  <a:lnTo>
                    <a:pt x="542" y="5670"/>
                  </a:lnTo>
                  <a:lnTo>
                    <a:pt x="667" y="4725"/>
                  </a:lnTo>
                  <a:lnTo>
                    <a:pt x="792" y="3780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771875" y="732275"/>
              <a:ext cx="39600" cy="1299225"/>
            </a:xfrm>
            <a:custGeom>
              <a:avLst/>
              <a:gdLst/>
              <a:ahLst/>
              <a:cxnLst/>
              <a:rect l="0" t="0" r="0" b="0"/>
              <a:pathLst>
                <a:path w="1584" h="51969" extrusionOk="0">
                  <a:moveTo>
                    <a:pt x="0" y="0"/>
                  </a:moveTo>
                  <a:lnTo>
                    <a:pt x="0" y="4725"/>
                  </a:lnTo>
                  <a:lnTo>
                    <a:pt x="667" y="4725"/>
                  </a:lnTo>
                  <a:lnTo>
                    <a:pt x="667" y="51969"/>
                  </a:lnTo>
                  <a:lnTo>
                    <a:pt x="917" y="51969"/>
                  </a:lnTo>
                  <a:lnTo>
                    <a:pt x="917" y="4725"/>
                  </a:lnTo>
                  <a:lnTo>
                    <a:pt x="1583" y="4725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1809375" y="1133850"/>
              <a:ext cx="30225" cy="921275"/>
            </a:xfrm>
            <a:custGeom>
              <a:avLst/>
              <a:gdLst/>
              <a:ahLst/>
              <a:cxnLst/>
              <a:rect l="0" t="0" r="0" b="0"/>
              <a:pathLst>
                <a:path w="1209" h="36851" extrusionOk="0">
                  <a:moveTo>
                    <a:pt x="625" y="4725"/>
                  </a:moveTo>
                  <a:lnTo>
                    <a:pt x="750" y="5670"/>
                  </a:lnTo>
                  <a:lnTo>
                    <a:pt x="875" y="7559"/>
                  </a:lnTo>
                  <a:lnTo>
                    <a:pt x="917" y="11339"/>
                  </a:lnTo>
                  <a:lnTo>
                    <a:pt x="958" y="16063"/>
                  </a:lnTo>
                  <a:lnTo>
                    <a:pt x="250" y="16063"/>
                  </a:lnTo>
                  <a:lnTo>
                    <a:pt x="292" y="11339"/>
                  </a:lnTo>
                  <a:lnTo>
                    <a:pt x="375" y="7559"/>
                  </a:lnTo>
                  <a:lnTo>
                    <a:pt x="500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92" y="2835"/>
                  </a:lnTo>
                  <a:lnTo>
                    <a:pt x="167" y="4725"/>
                  </a:lnTo>
                  <a:lnTo>
                    <a:pt x="83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3622"/>
                  </a:lnTo>
                  <a:lnTo>
                    <a:pt x="42" y="26457"/>
                  </a:lnTo>
                  <a:lnTo>
                    <a:pt x="125" y="30237"/>
                  </a:lnTo>
                  <a:lnTo>
                    <a:pt x="208" y="33071"/>
                  </a:lnTo>
                  <a:lnTo>
                    <a:pt x="292" y="34961"/>
                  </a:lnTo>
                  <a:lnTo>
                    <a:pt x="417" y="35906"/>
                  </a:lnTo>
                  <a:lnTo>
                    <a:pt x="667" y="36851"/>
                  </a:lnTo>
                  <a:lnTo>
                    <a:pt x="792" y="36851"/>
                  </a:lnTo>
                  <a:lnTo>
                    <a:pt x="917" y="35906"/>
                  </a:lnTo>
                  <a:lnTo>
                    <a:pt x="1042" y="34016"/>
                  </a:lnTo>
                  <a:lnTo>
                    <a:pt x="1167" y="31181"/>
                  </a:lnTo>
                  <a:lnTo>
                    <a:pt x="1042" y="28347"/>
                  </a:lnTo>
                  <a:lnTo>
                    <a:pt x="875" y="31181"/>
                  </a:lnTo>
                  <a:lnTo>
                    <a:pt x="667" y="32126"/>
                  </a:lnTo>
                  <a:lnTo>
                    <a:pt x="500" y="31181"/>
                  </a:lnTo>
                  <a:lnTo>
                    <a:pt x="375" y="29292"/>
                  </a:lnTo>
                  <a:lnTo>
                    <a:pt x="292" y="25512"/>
                  </a:lnTo>
                  <a:lnTo>
                    <a:pt x="250" y="19843"/>
                  </a:lnTo>
                  <a:lnTo>
                    <a:pt x="1208" y="19843"/>
                  </a:lnTo>
                  <a:lnTo>
                    <a:pt x="1208" y="17008"/>
                  </a:lnTo>
                  <a:lnTo>
                    <a:pt x="1167" y="9449"/>
                  </a:lnTo>
                  <a:lnTo>
                    <a:pt x="1125" y="6615"/>
                  </a:lnTo>
                  <a:lnTo>
                    <a:pt x="1042" y="4725"/>
                  </a:lnTo>
                  <a:lnTo>
                    <a:pt x="833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847900" y="1133850"/>
              <a:ext cx="27100" cy="921275"/>
            </a:xfrm>
            <a:custGeom>
              <a:avLst/>
              <a:gdLst/>
              <a:ahLst/>
              <a:cxnLst/>
              <a:rect l="0" t="0" r="0" b="0"/>
              <a:pathLst>
                <a:path w="1084" h="36851" extrusionOk="0"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92" y="34961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751" y="36851"/>
                  </a:lnTo>
                  <a:lnTo>
                    <a:pt x="876" y="35906"/>
                  </a:lnTo>
                  <a:lnTo>
                    <a:pt x="1001" y="34016"/>
                  </a:lnTo>
                  <a:lnTo>
                    <a:pt x="1084" y="32126"/>
                  </a:lnTo>
                  <a:lnTo>
                    <a:pt x="959" y="28347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lnTo>
                    <a:pt x="751" y="5670"/>
                  </a:lnTo>
                  <a:lnTo>
                    <a:pt x="876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34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1884375" y="685025"/>
              <a:ext cx="30225" cy="1346475"/>
            </a:xfrm>
            <a:custGeom>
              <a:avLst/>
              <a:gdLst/>
              <a:ahLst/>
              <a:cxnLst/>
              <a:rect l="0" t="0" r="0" b="0"/>
              <a:pathLst>
                <a:path w="1209" h="53859" extrusionOk="0">
                  <a:moveTo>
                    <a:pt x="0" y="1"/>
                  </a:moveTo>
                  <a:lnTo>
                    <a:pt x="0" y="53859"/>
                  </a:lnTo>
                  <a:lnTo>
                    <a:pt x="250" y="53859"/>
                  </a:lnTo>
                  <a:lnTo>
                    <a:pt x="250" y="28347"/>
                  </a:lnTo>
                  <a:lnTo>
                    <a:pt x="458" y="24568"/>
                  </a:lnTo>
                  <a:lnTo>
                    <a:pt x="583" y="23623"/>
                  </a:lnTo>
                  <a:lnTo>
                    <a:pt x="833" y="23623"/>
                  </a:lnTo>
                  <a:lnTo>
                    <a:pt x="917" y="25512"/>
                  </a:lnTo>
                  <a:lnTo>
                    <a:pt x="958" y="28347"/>
                  </a:lnTo>
                  <a:lnTo>
                    <a:pt x="958" y="31182"/>
                  </a:lnTo>
                  <a:lnTo>
                    <a:pt x="958" y="53859"/>
                  </a:lnTo>
                  <a:lnTo>
                    <a:pt x="1208" y="53859"/>
                  </a:lnTo>
                  <a:lnTo>
                    <a:pt x="1208" y="32127"/>
                  </a:lnTo>
                  <a:lnTo>
                    <a:pt x="1167" y="25512"/>
                  </a:lnTo>
                  <a:lnTo>
                    <a:pt x="1125" y="22678"/>
                  </a:lnTo>
                  <a:lnTo>
                    <a:pt x="1042" y="20788"/>
                  </a:lnTo>
                  <a:lnTo>
                    <a:pt x="917" y="18898"/>
                  </a:lnTo>
                  <a:lnTo>
                    <a:pt x="708" y="17953"/>
                  </a:lnTo>
                  <a:lnTo>
                    <a:pt x="458" y="18898"/>
                  </a:lnTo>
                  <a:lnTo>
                    <a:pt x="250" y="22678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1929150" y="1133850"/>
              <a:ext cx="30225" cy="897650"/>
            </a:xfrm>
            <a:custGeom>
              <a:avLst/>
              <a:gdLst/>
              <a:ahLst/>
              <a:cxnLst/>
              <a:rect l="0" t="0" r="0" b="0"/>
              <a:pathLst>
                <a:path w="1209" h="35906" extrusionOk="0">
                  <a:moveTo>
                    <a:pt x="667" y="0"/>
                  </a:moveTo>
                  <a:lnTo>
                    <a:pt x="459" y="945"/>
                  </a:lnTo>
                  <a:lnTo>
                    <a:pt x="251" y="4725"/>
                  </a:lnTo>
                  <a:lnTo>
                    <a:pt x="251" y="945"/>
                  </a:lnTo>
                  <a:lnTo>
                    <a:pt x="1" y="945"/>
                  </a:lnTo>
                  <a:lnTo>
                    <a:pt x="1" y="35906"/>
                  </a:lnTo>
                  <a:lnTo>
                    <a:pt x="251" y="35906"/>
                  </a:lnTo>
                  <a:lnTo>
                    <a:pt x="251" y="10394"/>
                  </a:lnTo>
                  <a:lnTo>
                    <a:pt x="417" y="6615"/>
                  </a:lnTo>
                  <a:lnTo>
                    <a:pt x="542" y="5670"/>
                  </a:lnTo>
                  <a:lnTo>
                    <a:pt x="792" y="5670"/>
                  </a:lnTo>
                  <a:lnTo>
                    <a:pt x="876" y="7559"/>
                  </a:lnTo>
                  <a:lnTo>
                    <a:pt x="917" y="10394"/>
                  </a:lnTo>
                  <a:lnTo>
                    <a:pt x="959" y="13229"/>
                  </a:lnTo>
                  <a:lnTo>
                    <a:pt x="959" y="35906"/>
                  </a:lnTo>
                  <a:lnTo>
                    <a:pt x="1209" y="35906"/>
                  </a:lnTo>
                  <a:lnTo>
                    <a:pt x="1209" y="13229"/>
                  </a:lnTo>
                  <a:lnTo>
                    <a:pt x="1167" y="6615"/>
                  </a:lnTo>
                  <a:lnTo>
                    <a:pt x="1084" y="4725"/>
                  </a:lnTo>
                  <a:lnTo>
                    <a:pt x="1042" y="2835"/>
                  </a:lnTo>
                  <a:lnTo>
                    <a:pt x="876" y="945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1969775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6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1001" y="12284"/>
                  </a:lnTo>
                  <a:lnTo>
                    <a:pt x="1001" y="18898"/>
                  </a:lnTo>
                  <a:lnTo>
                    <a:pt x="1001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6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92" y="24567"/>
                  </a:lnTo>
                  <a:lnTo>
                    <a:pt x="251" y="18898"/>
                  </a:lnTo>
                  <a:lnTo>
                    <a:pt x="292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6" y="4725"/>
                  </a:lnTo>
                  <a:close/>
                  <a:moveTo>
                    <a:pt x="626" y="0"/>
                  </a:moveTo>
                  <a:lnTo>
                    <a:pt x="501" y="945"/>
                  </a:lnTo>
                  <a:lnTo>
                    <a:pt x="376" y="945"/>
                  </a:lnTo>
                  <a:lnTo>
                    <a:pt x="251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1" y="14174"/>
                  </a:lnTo>
                  <a:lnTo>
                    <a:pt x="1" y="18898"/>
                  </a:lnTo>
                  <a:lnTo>
                    <a:pt x="1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1" y="34016"/>
                  </a:lnTo>
                  <a:lnTo>
                    <a:pt x="376" y="35906"/>
                  </a:lnTo>
                  <a:lnTo>
                    <a:pt x="501" y="36851"/>
                  </a:lnTo>
                  <a:lnTo>
                    <a:pt x="626" y="36851"/>
                  </a:lnTo>
                  <a:lnTo>
                    <a:pt x="876" y="35906"/>
                  </a:lnTo>
                  <a:lnTo>
                    <a:pt x="1001" y="34961"/>
                  </a:lnTo>
                  <a:lnTo>
                    <a:pt x="1084" y="33071"/>
                  </a:lnTo>
                  <a:lnTo>
                    <a:pt x="1167" y="30237"/>
                  </a:lnTo>
                  <a:lnTo>
                    <a:pt x="1209" y="26457"/>
                  </a:lnTo>
                  <a:lnTo>
                    <a:pt x="1251" y="22677"/>
                  </a:lnTo>
                  <a:lnTo>
                    <a:pt x="1251" y="18898"/>
                  </a:lnTo>
                  <a:lnTo>
                    <a:pt x="1251" y="14174"/>
                  </a:lnTo>
                  <a:lnTo>
                    <a:pt x="1209" y="10394"/>
                  </a:lnTo>
                  <a:lnTo>
                    <a:pt x="1167" y="7559"/>
                  </a:lnTo>
                  <a:lnTo>
                    <a:pt x="1084" y="4725"/>
                  </a:lnTo>
                  <a:lnTo>
                    <a:pt x="1001" y="2835"/>
                  </a:lnTo>
                  <a:lnTo>
                    <a:pt x="876" y="945"/>
                  </a:lnTo>
                  <a:lnTo>
                    <a:pt x="751" y="945"/>
                  </a:lnTo>
                  <a:lnTo>
                    <a:pt x="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011450" y="685025"/>
              <a:ext cx="10425" cy="1370100"/>
            </a:xfrm>
            <a:custGeom>
              <a:avLst/>
              <a:gdLst/>
              <a:ahLst/>
              <a:cxnLst/>
              <a:rect l="0" t="0" r="0" b="0"/>
              <a:pathLst>
                <a:path w="417" h="54804" extrusionOk="0">
                  <a:moveTo>
                    <a:pt x="0" y="1"/>
                  </a:moveTo>
                  <a:lnTo>
                    <a:pt x="0" y="45355"/>
                  </a:lnTo>
                  <a:lnTo>
                    <a:pt x="42" y="49134"/>
                  </a:lnTo>
                  <a:lnTo>
                    <a:pt x="125" y="52914"/>
                  </a:lnTo>
                  <a:lnTo>
                    <a:pt x="250" y="54804"/>
                  </a:lnTo>
                  <a:lnTo>
                    <a:pt x="417" y="54804"/>
                  </a:lnTo>
                  <a:lnTo>
                    <a:pt x="417" y="50079"/>
                  </a:lnTo>
                  <a:lnTo>
                    <a:pt x="334" y="49134"/>
                  </a:lnTo>
                  <a:lnTo>
                    <a:pt x="292" y="48190"/>
                  </a:lnTo>
                  <a:lnTo>
                    <a:pt x="250" y="43465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2030200" y="1133850"/>
              <a:ext cx="31275" cy="921275"/>
            </a:xfrm>
            <a:custGeom>
              <a:avLst/>
              <a:gdLst/>
              <a:ahLst/>
              <a:cxnLst/>
              <a:rect l="0" t="0" r="0" b="0"/>
              <a:pathLst>
                <a:path w="1251" h="36851" extrusionOk="0">
                  <a:moveTo>
                    <a:pt x="625" y="4725"/>
                  </a:moveTo>
                  <a:lnTo>
                    <a:pt x="792" y="5670"/>
                  </a:lnTo>
                  <a:lnTo>
                    <a:pt x="917" y="8504"/>
                  </a:lnTo>
                  <a:lnTo>
                    <a:pt x="959" y="12284"/>
                  </a:lnTo>
                  <a:lnTo>
                    <a:pt x="1000" y="18898"/>
                  </a:lnTo>
                  <a:lnTo>
                    <a:pt x="959" y="24567"/>
                  </a:lnTo>
                  <a:lnTo>
                    <a:pt x="917" y="29292"/>
                  </a:lnTo>
                  <a:lnTo>
                    <a:pt x="792" y="31181"/>
                  </a:lnTo>
                  <a:lnTo>
                    <a:pt x="625" y="32126"/>
                  </a:lnTo>
                  <a:lnTo>
                    <a:pt x="459" y="31181"/>
                  </a:lnTo>
                  <a:lnTo>
                    <a:pt x="334" y="29292"/>
                  </a:lnTo>
                  <a:lnTo>
                    <a:pt x="250" y="24567"/>
                  </a:lnTo>
                  <a:lnTo>
                    <a:pt x="250" y="18898"/>
                  </a:lnTo>
                  <a:lnTo>
                    <a:pt x="250" y="12284"/>
                  </a:lnTo>
                  <a:lnTo>
                    <a:pt x="334" y="8504"/>
                  </a:lnTo>
                  <a:lnTo>
                    <a:pt x="459" y="5670"/>
                  </a:lnTo>
                  <a:lnTo>
                    <a:pt x="625" y="4725"/>
                  </a:lnTo>
                  <a:close/>
                  <a:moveTo>
                    <a:pt x="625" y="0"/>
                  </a:moveTo>
                  <a:lnTo>
                    <a:pt x="500" y="945"/>
                  </a:lnTo>
                  <a:lnTo>
                    <a:pt x="375" y="945"/>
                  </a:lnTo>
                  <a:lnTo>
                    <a:pt x="250" y="2835"/>
                  </a:lnTo>
                  <a:lnTo>
                    <a:pt x="167" y="4725"/>
                  </a:lnTo>
                  <a:lnTo>
                    <a:pt x="84" y="7559"/>
                  </a:lnTo>
                  <a:lnTo>
                    <a:pt x="42" y="10394"/>
                  </a:lnTo>
                  <a:lnTo>
                    <a:pt x="0" y="14174"/>
                  </a:lnTo>
                  <a:lnTo>
                    <a:pt x="0" y="18898"/>
                  </a:lnTo>
                  <a:lnTo>
                    <a:pt x="0" y="22677"/>
                  </a:lnTo>
                  <a:lnTo>
                    <a:pt x="42" y="26457"/>
                  </a:lnTo>
                  <a:lnTo>
                    <a:pt x="84" y="30237"/>
                  </a:lnTo>
                  <a:lnTo>
                    <a:pt x="167" y="33071"/>
                  </a:lnTo>
                  <a:lnTo>
                    <a:pt x="250" y="34016"/>
                  </a:lnTo>
                  <a:lnTo>
                    <a:pt x="375" y="35906"/>
                  </a:lnTo>
                  <a:lnTo>
                    <a:pt x="500" y="36851"/>
                  </a:lnTo>
                  <a:lnTo>
                    <a:pt x="625" y="36851"/>
                  </a:lnTo>
                  <a:lnTo>
                    <a:pt x="875" y="35906"/>
                  </a:lnTo>
                  <a:lnTo>
                    <a:pt x="959" y="34961"/>
                  </a:lnTo>
                  <a:lnTo>
                    <a:pt x="1042" y="33071"/>
                  </a:lnTo>
                  <a:lnTo>
                    <a:pt x="1125" y="30237"/>
                  </a:lnTo>
                  <a:lnTo>
                    <a:pt x="1209" y="26457"/>
                  </a:lnTo>
                  <a:lnTo>
                    <a:pt x="1250" y="22677"/>
                  </a:lnTo>
                  <a:lnTo>
                    <a:pt x="1250" y="18898"/>
                  </a:lnTo>
                  <a:lnTo>
                    <a:pt x="1250" y="14174"/>
                  </a:lnTo>
                  <a:lnTo>
                    <a:pt x="1209" y="10394"/>
                  </a:lnTo>
                  <a:lnTo>
                    <a:pt x="1125" y="7559"/>
                  </a:lnTo>
                  <a:lnTo>
                    <a:pt x="1042" y="4725"/>
                  </a:lnTo>
                  <a:lnTo>
                    <a:pt x="959" y="2835"/>
                  </a:lnTo>
                  <a:lnTo>
                    <a:pt x="875" y="945"/>
                  </a:lnTo>
                  <a:lnTo>
                    <a:pt x="750" y="945"/>
                  </a:lnTo>
                  <a:lnTo>
                    <a:pt x="6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068750" y="1015725"/>
              <a:ext cx="34375" cy="1511850"/>
            </a:xfrm>
            <a:custGeom>
              <a:avLst/>
              <a:gdLst/>
              <a:ahLst/>
              <a:cxnLst/>
              <a:rect l="0" t="0" r="0" b="0"/>
              <a:pathLst>
                <a:path w="1375" h="60474" extrusionOk="0">
                  <a:moveTo>
                    <a:pt x="667" y="9450"/>
                  </a:moveTo>
                  <a:lnTo>
                    <a:pt x="833" y="10395"/>
                  </a:lnTo>
                  <a:lnTo>
                    <a:pt x="917" y="11340"/>
                  </a:lnTo>
                  <a:lnTo>
                    <a:pt x="1000" y="14174"/>
                  </a:lnTo>
                  <a:lnTo>
                    <a:pt x="1042" y="17954"/>
                  </a:lnTo>
                  <a:lnTo>
                    <a:pt x="1000" y="22678"/>
                  </a:lnTo>
                  <a:lnTo>
                    <a:pt x="917" y="25513"/>
                  </a:lnTo>
                  <a:lnTo>
                    <a:pt x="833" y="26458"/>
                  </a:lnTo>
                  <a:lnTo>
                    <a:pt x="667" y="27402"/>
                  </a:lnTo>
                  <a:lnTo>
                    <a:pt x="500" y="26458"/>
                  </a:lnTo>
                  <a:lnTo>
                    <a:pt x="375" y="25513"/>
                  </a:lnTo>
                  <a:lnTo>
                    <a:pt x="333" y="22678"/>
                  </a:lnTo>
                  <a:lnTo>
                    <a:pt x="292" y="17954"/>
                  </a:lnTo>
                  <a:lnTo>
                    <a:pt x="333" y="14174"/>
                  </a:lnTo>
                  <a:lnTo>
                    <a:pt x="375" y="11340"/>
                  </a:lnTo>
                  <a:lnTo>
                    <a:pt x="500" y="10395"/>
                  </a:lnTo>
                  <a:lnTo>
                    <a:pt x="667" y="9450"/>
                  </a:lnTo>
                  <a:close/>
                  <a:moveTo>
                    <a:pt x="917" y="42521"/>
                  </a:moveTo>
                  <a:lnTo>
                    <a:pt x="1042" y="44410"/>
                  </a:lnTo>
                  <a:lnTo>
                    <a:pt x="1125" y="46300"/>
                  </a:lnTo>
                  <a:lnTo>
                    <a:pt x="1167" y="49135"/>
                  </a:lnTo>
                  <a:lnTo>
                    <a:pt x="1125" y="51969"/>
                  </a:lnTo>
                  <a:lnTo>
                    <a:pt x="1042" y="53859"/>
                  </a:lnTo>
                  <a:lnTo>
                    <a:pt x="917" y="55749"/>
                  </a:lnTo>
                  <a:lnTo>
                    <a:pt x="500" y="55749"/>
                  </a:lnTo>
                  <a:lnTo>
                    <a:pt x="333" y="53859"/>
                  </a:lnTo>
                  <a:lnTo>
                    <a:pt x="250" y="51969"/>
                  </a:lnTo>
                  <a:lnTo>
                    <a:pt x="250" y="49135"/>
                  </a:lnTo>
                  <a:lnTo>
                    <a:pt x="250" y="46300"/>
                  </a:lnTo>
                  <a:lnTo>
                    <a:pt x="333" y="44410"/>
                  </a:lnTo>
                  <a:lnTo>
                    <a:pt x="500" y="42521"/>
                  </a:lnTo>
                  <a:close/>
                  <a:moveTo>
                    <a:pt x="1333" y="1"/>
                  </a:moveTo>
                  <a:lnTo>
                    <a:pt x="1167" y="946"/>
                  </a:lnTo>
                  <a:lnTo>
                    <a:pt x="1042" y="2836"/>
                  </a:lnTo>
                  <a:lnTo>
                    <a:pt x="958" y="6615"/>
                  </a:lnTo>
                  <a:lnTo>
                    <a:pt x="792" y="5670"/>
                  </a:lnTo>
                  <a:lnTo>
                    <a:pt x="667" y="4725"/>
                  </a:lnTo>
                  <a:lnTo>
                    <a:pt x="417" y="5670"/>
                  </a:lnTo>
                  <a:lnTo>
                    <a:pt x="208" y="8505"/>
                  </a:lnTo>
                  <a:lnTo>
                    <a:pt x="83" y="13229"/>
                  </a:lnTo>
                  <a:lnTo>
                    <a:pt x="42" y="17954"/>
                  </a:lnTo>
                  <a:lnTo>
                    <a:pt x="83" y="23623"/>
                  </a:lnTo>
                  <a:lnTo>
                    <a:pt x="208" y="27402"/>
                  </a:lnTo>
                  <a:lnTo>
                    <a:pt x="125" y="31182"/>
                  </a:lnTo>
                  <a:lnTo>
                    <a:pt x="83" y="34017"/>
                  </a:lnTo>
                  <a:lnTo>
                    <a:pt x="125" y="37796"/>
                  </a:lnTo>
                  <a:lnTo>
                    <a:pt x="208" y="40631"/>
                  </a:lnTo>
                  <a:lnTo>
                    <a:pt x="125" y="42521"/>
                  </a:lnTo>
                  <a:lnTo>
                    <a:pt x="42" y="44410"/>
                  </a:lnTo>
                  <a:lnTo>
                    <a:pt x="0" y="46300"/>
                  </a:lnTo>
                  <a:lnTo>
                    <a:pt x="0" y="49135"/>
                  </a:lnTo>
                  <a:lnTo>
                    <a:pt x="0" y="51969"/>
                  </a:lnTo>
                  <a:lnTo>
                    <a:pt x="42" y="53859"/>
                  </a:lnTo>
                  <a:lnTo>
                    <a:pt x="125" y="55749"/>
                  </a:lnTo>
                  <a:lnTo>
                    <a:pt x="208" y="57639"/>
                  </a:lnTo>
                  <a:lnTo>
                    <a:pt x="417" y="59528"/>
                  </a:lnTo>
                  <a:lnTo>
                    <a:pt x="708" y="60473"/>
                  </a:lnTo>
                  <a:lnTo>
                    <a:pt x="958" y="59528"/>
                  </a:lnTo>
                  <a:lnTo>
                    <a:pt x="1167" y="57639"/>
                  </a:lnTo>
                  <a:lnTo>
                    <a:pt x="1250" y="55749"/>
                  </a:lnTo>
                  <a:lnTo>
                    <a:pt x="1333" y="53859"/>
                  </a:lnTo>
                  <a:lnTo>
                    <a:pt x="1375" y="51969"/>
                  </a:lnTo>
                  <a:lnTo>
                    <a:pt x="1375" y="49135"/>
                  </a:lnTo>
                  <a:lnTo>
                    <a:pt x="1375" y="46300"/>
                  </a:lnTo>
                  <a:lnTo>
                    <a:pt x="1333" y="44410"/>
                  </a:lnTo>
                  <a:lnTo>
                    <a:pt x="1250" y="42521"/>
                  </a:lnTo>
                  <a:lnTo>
                    <a:pt x="1167" y="40631"/>
                  </a:lnTo>
                  <a:lnTo>
                    <a:pt x="958" y="38741"/>
                  </a:lnTo>
                  <a:lnTo>
                    <a:pt x="708" y="37796"/>
                  </a:lnTo>
                  <a:lnTo>
                    <a:pt x="417" y="38741"/>
                  </a:lnTo>
                  <a:lnTo>
                    <a:pt x="333" y="36851"/>
                  </a:lnTo>
                  <a:lnTo>
                    <a:pt x="333" y="34017"/>
                  </a:lnTo>
                  <a:lnTo>
                    <a:pt x="333" y="32127"/>
                  </a:lnTo>
                  <a:lnTo>
                    <a:pt x="375" y="30237"/>
                  </a:lnTo>
                  <a:lnTo>
                    <a:pt x="500" y="31182"/>
                  </a:lnTo>
                  <a:lnTo>
                    <a:pt x="667" y="32127"/>
                  </a:lnTo>
                  <a:lnTo>
                    <a:pt x="917" y="31182"/>
                  </a:lnTo>
                  <a:lnTo>
                    <a:pt x="1083" y="28347"/>
                  </a:lnTo>
                  <a:lnTo>
                    <a:pt x="1208" y="23623"/>
                  </a:lnTo>
                  <a:lnTo>
                    <a:pt x="1250" y="17954"/>
                  </a:lnTo>
                  <a:lnTo>
                    <a:pt x="1250" y="15119"/>
                  </a:lnTo>
                  <a:lnTo>
                    <a:pt x="1208" y="13229"/>
                  </a:lnTo>
                  <a:lnTo>
                    <a:pt x="1167" y="10395"/>
                  </a:lnTo>
                  <a:lnTo>
                    <a:pt x="1083" y="8505"/>
                  </a:lnTo>
                  <a:lnTo>
                    <a:pt x="1125" y="7560"/>
                  </a:lnTo>
                  <a:lnTo>
                    <a:pt x="1167" y="5670"/>
                  </a:lnTo>
                  <a:lnTo>
                    <a:pt x="1250" y="4725"/>
                  </a:lnTo>
                  <a:lnTo>
                    <a:pt x="1333" y="4725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107275" y="1157475"/>
              <a:ext cx="32325" cy="1370100"/>
            </a:xfrm>
            <a:custGeom>
              <a:avLst/>
              <a:gdLst/>
              <a:ahLst/>
              <a:cxnLst/>
              <a:rect l="0" t="0" r="0" b="0"/>
              <a:pathLst>
                <a:path w="1293" h="54804" extrusionOk="0">
                  <a:moveTo>
                    <a:pt x="1" y="0"/>
                  </a:moveTo>
                  <a:lnTo>
                    <a:pt x="542" y="35906"/>
                  </a:lnTo>
                  <a:lnTo>
                    <a:pt x="501" y="39685"/>
                  </a:lnTo>
                  <a:lnTo>
                    <a:pt x="417" y="44410"/>
                  </a:lnTo>
                  <a:lnTo>
                    <a:pt x="292" y="47244"/>
                  </a:lnTo>
                  <a:lnTo>
                    <a:pt x="167" y="49134"/>
                  </a:lnTo>
                  <a:lnTo>
                    <a:pt x="42" y="50079"/>
                  </a:lnTo>
                  <a:lnTo>
                    <a:pt x="42" y="54803"/>
                  </a:lnTo>
                  <a:lnTo>
                    <a:pt x="251" y="53858"/>
                  </a:lnTo>
                  <a:lnTo>
                    <a:pt x="459" y="51024"/>
                  </a:lnTo>
                  <a:lnTo>
                    <a:pt x="584" y="46299"/>
                  </a:lnTo>
                  <a:lnTo>
                    <a:pt x="709" y="41575"/>
                  </a:lnTo>
                  <a:lnTo>
                    <a:pt x="1292" y="0"/>
                  </a:lnTo>
                  <a:lnTo>
                    <a:pt x="1042" y="0"/>
                  </a:lnTo>
                  <a:lnTo>
                    <a:pt x="667" y="28347"/>
                  </a:lnTo>
                  <a:lnTo>
                    <a:pt x="626" y="28347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49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730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590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021287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0212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ED174D"/>
              </a:buClr>
              <a:buFont typeface="Arial"/>
              <a:buNone/>
              <a:defRPr sz="2800" b="0" i="0" u="none" strike="noStrike" cap="none" baseline="0">
                <a:solidFill>
                  <a:srgbClr val="ED17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730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1590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8750" algn="l" rtl="0">
              <a:spcBef>
                <a:spcPts val="360"/>
              </a:spcBef>
              <a:buClr>
                <a:srgbClr val="ED174D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 txBox="1">
            <a:spLocks noGrp="1"/>
          </p:cNvSpPr>
          <p:nvPr>
            <p:ph type="ctrTitle"/>
          </p:nvPr>
        </p:nvSpPr>
        <p:spPr>
          <a:xfrm>
            <a:off x="1547663" y="2069969"/>
            <a:ext cx="6429420" cy="11430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3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SureApp</a:t>
            </a:r>
            <a:endParaRPr lang="fi-FI" sz="36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Shape 862"/>
          <p:cNvSpPr txBox="1"/>
          <p:nvPr/>
        </p:nvSpPr>
        <p:spPr>
          <a:xfrm>
            <a:off x="395536" y="980728"/>
            <a:ext cx="8568951" cy="11430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2000" i="1" dirty="0"/>
              <a:t>CT30A9301 Code Camp on Platform Based Application Development</a:t>
            </a:r>
            <a:endParaRPr lang="fi-FI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Shape 863"/>
          <p:cNvSpPr txBox="1"/>
          <p:nvPr/>
        </p:nvSpPr>
        <p:spPr>
          <a:xfrm>
            <a:off x="5436096" y="4581128"/>
            <a:ext cx="3168351" cy="18912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buSzPct val="25000"/>
              <a:buNone/>
            </a:pPr>
            <a:r>
              <a:rPr lang="fi-FI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Isto Sipilä</a:t>
            </a:r>
          </a:p>
          <a:p>
            <a:pPr marL="0" marR="0" lvl="0" indent="0" algn="r" rtl="0">
              <a:lnSpc>
                <a:spcPct val="150000"/>
              </a:lnSpc>
              <a:buSzPct val="25000"/>
              <a:buNone/>
            </a:pPr>
            <a:r>
              <a:rPr lang="fi-FI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Yongyi Wu</a:t>
            </a:r>
            <a:endParaRPr lang="fi-FI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r">
              <a:lnSpc>
                <a:spcPct val="150000"/>
              </a:lnSpc>
              <a:buSzPct val="25000"/>
            </a:pPr>
            <a:r>
              <a:rPr lang="fi-FI" sz="2000" dirty="0">
                <a:solidFill>
                  <a:schemeClr val="dk1"/>
                </a:solidFill>
              </a:rPr>
              <a:t>Markku Painomaa</a:t>
            </a:r>
          </a:p>
          <a:p>
            <a:pPr marL="0" marR="0" lvl="0" indent="0" algn="r" rtl="0">
              <a:lnSpc>
                <a:spcPct val="150000"/>
              </a:lnSpc>
              <a:buSzPct val="25000"/>
              <a:buNone/>
            </a:pPr>
            <a:r>
              <a:rPr lang="fi-FI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Fahad </a:t>
            </a:r>
            <a:r>
              <a:rPr lang="fi-FI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Rezwanul Islam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86996" y="3059269"/>
            <a:ext cx="6400799" cy="945795"/>
          </a:xfrm>
        </p:spPr>
        <p:txBody>
          <a:bodyPr/>
          <a:lstStyle/>
          <a:p>
            <a:pPr algn="ctr"/>
            <a:r>
              <a:rPr lang="en-US" sz="2400" dirty="0" smtClean="0"/>
              <a:t>C# and XAML based Insurance Selling Application</a:t>
            </a:r>
            <a:endParaRPr lang="en-US" sz="24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6600"/>
              </a:buClr>
              <a:buSzPct val="25000"/>
              <a:buFont typeface="Arial"/>
              <a:buNone/>
            </a:pPr>
            <a:r>
              <a:rPr lang="fi-FI" dirty="0" smtClean="0"/>
              <a:t>Primary Idea</a:t>
            </a:r>
            <a:endParaRPr lang="fi-FI" sz="2800" b="0" i="0" u="none" strike="noStrike" cap="none" baseline="0" dirty="0">
              <a:solidFill>
                <a:srgbClr val="FF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/>
              <a:t>SureApp</a:t>
            </a:r>
            <a:r>
              <a:rPr lang="en-US" sz="2000" dirty="0"/>
              <a:t> </a:t>
            </a:r>
            <a:r>
              <a:rPr lang="en-US" sz="2000" dirty="0" smtClean="0"/>
              <a:t>is an insurance </a:t>
            </a:r>
            <a:r>
              <a:rPr lang="en-US" sz="2000" dirty="0"/>
              <a:t>sales </a:t>
            </a:r>
            <a:r>
              <a:rPr lang="en-US" sz="2000" dirty="0" smtClean="0"/>
              <a:t>tool</a:t>
            </a:r>
          </a:p>
          <a:p>
            <a:r>
              <a:rPr lang="en-US" sz="2000" dirty="0" smtClean="0"/>
              <a:t>Mobile Application</a:t>
            </a:r>
            <a:endParaRPr lang="en-US" sz="2000" dirty="0"/>
          </a:p>
          <a:p>
            <a:r>
              <a:rPr lang="en-US" sz="2000" dirty="0" smtClean="0"/>
              <a:t>Windows 8.1</a:t>
            </a:r>
          </a:p>
          <a:p>
            <a:r>
              <a:rPr lang="en-US" sz="2000" dirty="0" smtClean="0"/>
              <a:t>C</a:t>
            </a:r>
            <a:r>
              <a:rPr lang="en-US" sz="2000" dirty="0"/>
              <a:t># and </a:t>
            </a:r>
            <a:r>
              <a:rPr lang="en-US" sz="2000" dirty="0" smtClean="0"/>
              <a:t>XAML </a:t>
            </a:r>
          </a:p>
          <a:p>
            <a:r>
              <a:rPr lang="en-US" sz="2000" dirty="0" smtClean="0"/>
              <a:t>Selling to be 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Fun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Interactive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Time saving</a:t>
            </a: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(Design)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Selling complicated and invisible product</a:t>
            </a:r>
          </a:p>
          <a:p>
            <a:r>
              <a:rPr lang="en-US" sz="2000" dirty="0" smtClean="0"/>
              <a:t>Location</a:t>
            </a:r>
          </a:p>
          <a:p>
            <a:r>
              <a:rPr lang="en-US" sz="2000" dirty="0" smtClean="0"/>
              <a:t>Getting customers’ attention</a:t>
            </a:r>
          </a:p>
          <a:p>
            <a:r>
              <a:rPr lang="en-US" sz="2000" dirty="0" smtClean="0"/>
              <a:t>Share information with minimum input</a:t>
            </a:r>
          </a:p>
          <a:p>
            <a:r>
              <a:rPr lang="en-US" sz="2000" dirty="0" smtClean="0"/>
              <a:t>Selling to the customers on the spot</a:t>
            </a:r>
          </a:p>
          <a:p>
            <a:r>
              <a:rPr lang="en-US" sz="2000" dirty="0" smtClean="0"/>
              <a:t>Product intensity through visual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9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(Development)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Data connectivity</a:t>
            </a:r>
          </a:p>
          <a:p>
            <a:r>
              <a:rPr lang="en-US" sz="2000" dirty="0" smtClean="0"/>
              <a:t>Programming platform challenges</a:t>
            </a:r>
          </a:p>
          <a:p>
            <a:r>
              <a:rPr lang="en-US" sz="2000" dirty="0" smtClean="0"/>
              <a:t>Interactive tools such as Games</a:t>
            </a:r>
          </a:p>
          <a:p>
            <a:r>
              <a:rPr lang="en-US" sz="2000" dirty="0" smtClean="0"/>
              <a:t>Navigation consistency</a:t>
            </a:r>
          </a:p>
          <a:p>
            <a:r>
              <a:rPr lang="en-US" sz="2000" dirty="0" smtClean="0"/>
              <a:t>Data consistency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6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mobile </a:t>
            </a:r>
            <a:r>
              <a:rPr lang="en-US" dirty="0"/>
              <a:t>tool developed for –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S</a:t>
            </a:r>
            <a:r>
              <a:rPr lang="en-US" dirty="0" smtClean="0"/>
              <a:t>elling </a:t>
            </a:r>
            <a:r>
              <a:rPr lang="en-US" dirty="0" smtClean="0"/>
              <a:t>insurance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Marketing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Selling more fun through simple game</a:t>
            </a:r>
          </a:p>
          <a:p>
            <a:r>
              <a:rPr lang="en-US" dirty="0" smtClean="0"/>
              <a:t>Data consistency</a:t>
            </a:r>
          </a:p>
          <a:p>
            <a:r>
              <a:rPr lang="en-US" dirty="0" smtClean="0"/>
              <a:t>On spot appointments for future meetings</a:t>
            </a:r>
          </a:p>
          <a:p>
            <a:r>
              <a:rPr lang="en-US" dirty="0" smtClean="0"/>
              <a:t>Supports Windows 8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93271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/>
          <a:lstStyle/>
          <a:p>
            <a:pPr algn="ctr"/>
            <a:r>
              <a:rPr lang="en-US" sz="16600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52020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131</Words>
  <Application>Microsoft Office PowerPoint</Application>
  <PresentationFormat>On-screen Show (4:3)</PresentationFormat>
  <Paragraphs>39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/>
      <vt:lpstr/>
      <vt:lpstr>PowerPoint Presentation</vt:lpstr>
      <vt:lpstr>SureApp</vt:lpstr>
      <vt:lpstr>Primary Idea</vt:lpstr>
      <vt:lpstr>Challenges (Design)</vt:lpstr>
      <vt:lpstr>Challenges (Development)</vt:lpstr>
      <vt:lpstr>Final Implementation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Fahad Islam</dc:creator>
  <cp:lastModifiedBy>Oveek</cp:lastModifiedBy>
  <cp:revision>10</cp:revision>
  <dcterms:modified xsi:type="dcterms:W3CDTF">2015-05-28T16:19:20Z</dcterms:modified>
</cp:coreProperties>
</file>