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0275213" cy="42803763"/>
  <p:notesSz cx="9926638" cy="14355763"/>
  <p:defaultTextStyle>
    <a:defPPr>
      <a:defRPr lang="en-US"/>
    </a:defPPr>
    <a:lvl1pPr marL="0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1pPr>
    <a:lvl2pPr marL="2338407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2pPr>
    <a:lvl3pPr marL="4676816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3pPr>
    <a:lvl4pPr marL="7015223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4pPr>
    <a:lvl5pPr marL="9353631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5pPr>
    <a:lvl6pPr marL="11692040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6pPr>
    <a:lvl7pPr marL="14030447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7pPr>
    <a:lvl8pPr marL="16368854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8pPr>
    <a:lvl9pPr marL="18707263" algn="l" defTabSz="4676816" rtl="0" eaLnBrk="1" latinLnBrk="0" hangingPunct="1">
      <a:defRPr sz="9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75" userDrawn="1">
          <p15:clr>
            <a:srgbClr val="A4A3A4"/>
          </p15:clr>
        </p15:guide>
        <p15:guide id="2" pos="9536" userDrawn="1">
          <p15:clr>
            <a:srgbClr val="A4A3A4"/>
          </p15:clr>
        </p15:guide>
        <p15:guide id="3" orient="horz" pos="13215" userDrawn="1">
          <p15:clr>
            <a:srgbClr val="A4A3A4"/>
          </p15:clr>
        </p15:guide>
        <p15:guide id="4" pos="17819" userDrawn="1">
          <p15:clr>
            <a:srgbClr val="A4A3A4"/>
          </p15:clr>
        </p15:guide>
        <p15:guide id="5" orient="horz" pos="143" userDrawn="1">
          <p15:clr>
            <a:srgbClr val="A4A3A4"/>
          </p15:clr>
        </p15:guide>
        <p15:guide id="6" pos="13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40D520"/>
    <a:srgbClr val="262626"/>
    <a:srgbClr val="ED174D"/>
    <a:srgbClr val="1A1A1A"/>
    <a:srgbClr val="191919"/>
    <a:srgbClr val="282828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23" autoAdjust="0"/>
  </p:normalViewPr>
  <p:slideViewPr>
    <p:cSldViewPr>
      <p:cViewPr varScale="1">
        <p:scale>
          <a:sx n="14" d="100"/>
          <a:sy n="14" d="100"/>
        </p:scale>
        <p:origin x="2582" y="163"/>
      </p:cViewPr>
      <p:guideLst>
        <p:guide orient="horz" pos="17975"/>
        <p:guide pos="9536"/>
        <p:guide orient="horz" pos="13215"/>
        <p:guide pos="17819"/>
        <p:guide orient="horz" pos="143"/>
        <p:guide pos="1315"/>
      </p:guideLst>
    </p:cSldViewPr>
  </p:slideViewPr>
  <p:outlineViewPr>
    <p:cViewPr>
      <p:scale>
        <a:sx n="33" d="100"/>
        <a:sy n="33" d="100"/>
      </p:scale>
      <p:origin x="0" y="18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08" y="-78"/>
      </p:cViewPr>
      <p:guideLst>
        <p:guide orient="horz" pos="452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2225" cap="rnd" cmpd="sng" algn="ctr">
              <a:solidFill>
                <a:srgbClr val="FF66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38</c:v>
                </c:pt>
                <c:pt idx="1">
                  <c:v>46</c:v>
                </c:pt>
                <c:pt idx="2">
                  <c:v>42</c:v>
                </c:pt>
                <c:pt idx="3">
                  <c:v>46</c:v>
                </c:pt>
                <c:pt idx="4">
                  <c:v>42</c:v>
                </c:pt>
                <c:pt idx="5">
                  <c:v>57</c:v>
                </c:pt>
                <c:pt idx="6">
                  <c:v>63</c:v>
                </c:pt>
                <c:pt idx="7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FB-490D-82F8-151A4A80B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39037928"/>
        <c:axId val="5907320"/>
      </c:lineChart>
      <c:catAx>
        <c:axId val="139037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907320"/>
        <c:crosses val="autoZero"/>
        <c:auto val="1"/>
        <c:lblAlgn val="ctr"/>
        <c:lblOffset val="100"/>
        <c:noMultiLvlLbl val="0"/>
      </c:catAx>
      <c:valAx>
        <c:axId val="5907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903792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E977E374-5D30-411B-AD68-775357A12594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635483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13635483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B8F603FD-EB5F-47C8-A1F5-8671EFF4E6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32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FA6E730B-6D61-4AD1-BE1A-699CFE924391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9113" y="1076325"/>
            <a:ext cx="3808412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2743" tIns="66372" rIns="132743" bIns="663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3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3"/>
            <a:ext cx="4301543" cy="717788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F00586D5-C668-4B6B-85F0-F741321C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304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1pPr>
    <a:lvl2pPr marL="2338407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2pPr>
    <a:lvl3pPr marL="4676816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3pPr>
    <a:lvl4pPr marL="7015223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4pPr>
    <a:lvl5pPr marL="9353631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5pPr>
    <a:lvl6pPr marL="11692040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6pPr>
    <a:lvl7pPr marL="14030447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7pPr>
    <a:lvl8pPr marL="16368854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8pPr>
    <a:lvl9pPr marL="18707263" algn="l" defTabSz="4676816" rtl="0" eaLnBrk="1" latinLnBrk="0" hangingPunct="1">
      <a:defRPr sz="61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/otsikko dia oranssi -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024837" y="4089231"/>
            <a:ext cx="20433606" cy="4077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024836" y="9987553"/>
            <a:ext cx="25987125" cy="27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311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24837" y="4730938"/>
            <a:ext cx="20433606" cy="4077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4836" y="9987553"/>
            <a:ext cx="25987125" cy="27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05" y="-56503"/>
            <a:ext cx="30293618" cy="355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07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</p:sldLayoutIdLst>
  <p:transition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defTabSz="3023162" rtl="0" eaLnBrk="1" latinLnBrk="0" hangingPunct="1">
        <a:spcBef>
          <a:spcPct val="0"/>
        </a:spcBef>
        <a:buNone/>
        <a:defRPr sz="9258" b="1" kern="1200">
          <a:solidFill>
            <a:srgbClr val="FF66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133687" indent="-1133687" algn="l" defTabSz="3023162" rtl="0" eaLnBrk="1" latinLnBrk="0" hangingPunct="1">
        <a:spcBef>
          <a:spcPct val="20000"/>
        </a:spcBef>
        <a:buClr>
          <a:srgbClr val="FF6600"/>
        </a:buClr>
        <a:buFont typeface="Wingdings" charset="2"/>
        <a:buChar char="§"/>
        <a:defRPr sz="5951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2456321" indent="-944738" algn="l" defTabSz="3023162" rtl="0" eaLnBrk="1" latinLnBrk="0" hangingPunct="1">
        <a:spcBef>
          <a:spcPct val="20000"/>
        </a:spcBef>
        <a:buClr>
          <a:srgbClr val="FF6600"/>
        </a:buClr>
        <a:buFont typeface="Arial" pitchFamily="34" charset="0"/>
        <a:buChar char="−"/>
        <a:defRPr sz="5951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3778955" indent="-755791" algn="l" defTabSz="3023162" rtl="0" eaLnBrk="1" latinLnBrk="0" hangingPunct="1">
        <a:spcBef>
          <a:spcPct val="20000"/>
        </a:spcBef>
        <a:buClr>
          <a:srgbClr val="FF6600"/>
        </a:buClr>
        <a:buFont typeface="Arial"/>
        <a:buChar char="•"/>
        <a:defRPr sz="5951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5290536" indent="-755791" algn="l" defTabSz="3023162" rtl="0" eaLnBrk="1" latinLnBrk="0" hangingPunct="1">
        <a:spcBef>
          <a:spcPct val="20000"/>
        </a:spcBef>
        <a:buClr>
          <a:srgbClr val="FF6600"/>
        </a:buClr>
        <a:buFont typeface="Wingdings" charset="2"/>
        <a:buChar char="§"/>
        <a:defRPr sz="5951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6802117" indent="-755791" algn="l" defTabSz="3023162" rtl="0" eaLnBrk="1" latinLnBrk="0" hangingPunct="1">
        <a:spcBef>
          <a:spcPct val="20000"/>
        </a:spcBef>
        <a:buClr>
          <a:srgbClr val="FF6600"/>
        </a:buClr>
        <a:buFont typeface="Arial" pitchFamily="34" charset="0"/>
        <a:buChar char="−"/>
        <a:defRPr sz="5951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8313698" indent="-755791" algn="l" defTabSz="3023162" rtl="0" eaLnBrk="1" latinLnBrk="0" hangingPunct="1">
        <a:spcBef>
          <a:spcPct val="20000"/>
        </a:spcBef>
        <a:buFont typeface="Arial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6pPr>
      <a:lvl7pPr marL="9825279" indent="-755791" algn="l" defTabSz="3023162" rtl="0" eaLnBrk="1" latinLnBrk="0" hangingPunct="1">
        <a:spcBef>
          <a:spcPct val="20000"/>
        </a:spcBef>
        <a:buFont typeface="Arial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7pPr>
      <a:lvl8pPr marL="11336862" indent="-755791" algn="l" defTabSz="3023162" rtl="0" eaLnBrk="1" latinLnBrk="0" hangingPunct="1">
        <a:spcBef>
          <a:spcPct val="20000"/>
        </a:spcBef>
        <a:buFont typeface="Arial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8pPr>
      <a:lvl9pPr marL="12848443" indent="-755791" algn="l" defTabSz="3023162" rtl="0" eaLnBrk="1" latinLnBrk="0" hangingPunct="1">
        <a:spcBef>
          <a:spcPct val="20000"/>
        </a:spcBef>
        <a:buFont typeface="Arial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1pPr>
      <a:lvl2pPr marL="1511581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2pPr>
      <a:lvl3pPr marL="3023162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3pPr>
      <a:lvl4pPr marL="4534745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046326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7557908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069489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0581070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092653" algn="l" defTabSz="3023162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9331" dirty="0"/>
              <a:t>OTSIKKO – LOREM IPSUM DOLOR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8178" y="7148971"/>
            <a:ext cx="20404872" cy="1628904"/>
          </a:xfrm>
          <a:prstGeom prst="rect">
            <a:avLst/>
          </a:prstGeom>
        </p:spPr>
        <p:txBody>
          <a:bodyPr vert="horz" lIns="129280" tIns="64640" rIns="129280" bIns="64640" rtlCol="0" anchor="t">
            <a:normAutofit/>
          </a:bodyPr>
          <a:lstStyle>
            <a:lvl1pPr algn="l" defTabSz="2138324" rtl="0" eaLnBrk="1" latinLnBrk="0" hangingPunct="1">
              <a:spcBef>
                <a:spcPct val="0"/>
              </a:spcBef>
              <a:buNone/>
              <a:defRPr sz="6548" b="1" kern="1200">
                <a:solidFill>
                  <a:srgbClr val="FF66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6786" dirty="0" err="1">
                <a:solidFill>
                  <a:schemeClr val="bg1"/>
                </a:solidFill>
              </a:rPr>
              <a:t>Alaotsikko</a:t>
            </a:r>
            <a:r>
              <a:rPr lang="en-US" sz="6786" dirty="0">
                <a:solidFill>
                  <a:schemeClr val="bg1"/>
                </a:solidFill>
              </a:rPr>
              <a:t> – Lorem Ipsum Dolor Sit </a:t>
            </a:r>
            <a:r>
              <a:rPr lang="en-US" sz="6786" dirty="0" err="1">
                <a:solidFill>
                  <a:schemeClr val="bg1"/>
                </a:solidFill>
              </a:rPr>
              <a:t>Amet</a:t>
            </a:r>
            <a:endParaRPr lang="en-US" sz="6786"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8178" y="9293160"/>
            <a:ext cx="9636135" cy="2029878"/>
          </a:xfrm>
          <a:prstGeom prst="rect">
            <a:avLst/>
          </a:prstGeom>
        </p:spPr>
        <p:txBody>
          <a:bodyPr vert="horz" lIns="89936" tIns="208673" rIns="89936" bIns="208673" rtlCol="0">
            <a:norm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2828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TUTKIMUSRYHMÄN JÄSENET</a:t>
            </a:r>
          </a:p>
          <a:p>
            <a:pPr algn="l"/>
            <a:r>
              <a:rPr lang="fi-FI" sz="2828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Nimi, titteli, Organisaatio</a:t>
            </a:r>
          </a:p>
          <a:p>
            <a:pPr algn="l"/>
            <a:r>
              <a:rPr lang="fi-FI" sz="2828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Nimi, titteli, Organisaatio</a:t>
            </a:r>
          </a:p>
          <a:p>
            <a:pPr algn="l"/>
            <a:endParaRPr lang="fi-FI" sz="2828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58177" y="12239296"/>
            <a:ext cx="12013167" cy="13031232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4241" b="1" dirty="0" err="1">
                <a:solidFill>
                  <a:schemeClr val="bg1"/>
                </a:solidFill>
              </a:rPr>
              <a:t>Väliotsikko</a:t>
            </a:r>
            <a:endParaRPr lang="en-US" sz="4241" b="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endParaRPr lang="en-US" sz="424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4241" dirty="0" err="1">
                <a:solidFill>
                  <a:schemeClr val="bg1"/>
                </a:solidFill>
              </a:rPr>
              <a:t>Donec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adipiscing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luctus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risus</a:t>
            </a:r>
            <a:r>
              <a:rPr lang="en-US" sz="4241" dirty="0">
                <a:solidFill>
                  <a:schemeClr val="bg1"/>
                </a:solidFill>
              </a:rPr>
              <a:t> non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Fusce</a:t>
            </a:r>
            <a:r>
              <a:rPr lang="en-US" sz="4241" dirty="0">
                <a:solidFill>
                  <a:schemeClr val="bg1"/>
                </a:solidFill>
              </a:rPr>
              <a:t> semper </a:t>
            </a:r>
            <a:r>
              <a:rPr lang="en-US" sz="4241" dirty="0" err="1">
                <a:solidFill>
                  <a:schemeClr val="bg1"/>
                </a:solidFill>
              </a:rPr>
              <a:t>nulla</a:t>
            </a:r>
            <a:r>
              <a:rPr lang="en-US" sz="4241" dirty="0">
                <a:solidFill>
                  <a:schemeClr val="bg1"/>
                </a:solidFill>
              </a:rPr>
              <a:t> vitae mi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. Nam vitae </a:t>
            </a:r>
            <a:r>
              <a:rPr lang="en-US" sz="4241" dirty="0" err="1">
                <a:solidFill>
                  <a:schemeClr val="bg1"/>
                </a:solidFill>
              </a:rPr>
              <a:t>est</a:t>
            </a:r>
            <a:r>
              <a:rPr lang="en-US" sz="4241" dirty="0">
                <a:solidFill>
                  <a:schemeClr val="bg1"/>
                </a:solidFill>
              </a:rPr>
              <a:t> id lacus </a:t>
            </a:r>
            <a:r>
              <a:rPr lang="en-US" sz="4241" dirty="0" err="1">
                <a:solidFill>
                  <a:schemeClr val="bg1"/>
                </a:solidFill>
              </a:rPr>
              <a:t>elementum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imperdiet</a:t>
            </a:r>
            <a:r>
              <a:rPr lang="en-US" sz="4241" dirty="0">
                <a:solidFill>
                  <a:schemeClr val="bg1"/>
                </a:solidFill>
              </a:rPr>
              <a:t> ac ac dui. Nunc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tortor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rutrum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leo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ullamcorper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Suspendisse</a:t>
            </a:r>
            <a:r>
              <a:rPr lang="en-US" sz="4241" dirty="0">
                <a:solidFill>
                  <a:schemeClr val="bg1"/>
                </a:solidFill>
              </a:rPr>
              <a:t> a </a:t>
            </a:r>
            <a:r>
              <a:rPr lang="en-US" sz="4241" dirty="0" err="1">
                <a:solidFill>
                  <a:schemeClr val="bg1"/>
                </a:solidFill>
              </a:rPr>
              <a:t>vestibulum</a:t>
            </a:r>
            <a:r>
              <a:rPr lang="en-US" sz="4241" dirty="0">
                <a:solidFill>
                  <a:schemeClr val="bg1"/>
                </a:solidFill>
              </a:rPr>
              <a:t> quam. </a:t>
            </a:r>
            <a:r>
              <a:rPr lang="en-US" sz="4241" dirty="0" err="1">
                <a:solidFill>
                  <a:schemeClr val="bg1"/>
                </a:solidFill>
              </a:rPr>
              <a:t>Cras</a:t>
            </a:r>
            <a:r>
              <a:rPr lang="en-US" sz="4241" dirty="0">
                <a:solidFill>
                  <a:schemeClr val="bg1"/>
                </a:solidFill>
              </a:rPr>
              <a:t> id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, </a:t>
            </a:r>
            <a:r>
              <a:rPr lang="en-US" sz="4241" dirty="0" err="1">
                <a:solidFill>
                  <a:schemeClr val="bg1"/>
                </a:solidFill>
              </a:rPr>
              <a:t>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blandit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lectus</a:t>
            </a:r>
            <a:r>
              <a:rPr lang="en-US" sz="4241" dirty="0">
                <a:solidFill>
                  <a:schemeClr val="bg1"/>
                </a:solidFill>
              </a:rPr>
              <a:t>. In non quam ligula. </a:t>
            </a:r>
            <a:r>
              <a:rPr lang="en-US" sz="4241" dirty="0" err="1">
                <a:solidFill>
                  <a:schemeClr val="bg1"/>
                </a:solidFill>
              </a:rPr>
              <a:t>Sed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quis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elit</a:t>
            </a:r>
            <a:r>
              <a:rPr lang="en-US" sz="4241" dirty="0">
                <a:solidFill>
                  <a:schemeClr val="bg1"/>
                </a:solidFill>
              </a:rPr>
              <a:t> id </a:t>
            </a:r>
            <a:r>
              <a:rPr lang="en-US" sz="4241" dirty="0" err="1">
                <a:solidFill>
                  <a:schemeClr val="bg1"/>
                </a:solidFill>
              </a:rPr>
              <a:t>metus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pellentesque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feugiat</a:t>
            </a:r>
            <a:r>
              <a:rPr lang="en-US" sz="4241" dirty="0">
                <a:solidFill>
                  <a:schemeClr val="bg1"/>
                </a:solidFill>
              </a:rPr>
              <a:t> non et </a:t>
            </a:r>
            <a:r>
              <a:rPr lang="en-US" sz="4241" dirty="0" err="1">
                <a:solidFill>
                  <a:schemeClr val="bg1"/>
                </a:solidFill>
              </a:rPr>
              <a:t>augue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Praesent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ullamcorper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tellus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eget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lectus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consectetur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hendrerit</a:t>
            </a:r>
            <a:r>
              <a:rPr lang="en-US" sz="4241" dirty="0">
                <a:solidFill>
                  <a:schemeClr val="bg1"/>
                </a:solidFill>
              </a:rPr>
              <a:t> magna </a:t>
            </a:r>
            <a:r>
              <a:rPr lang="en-US" sz="4241" dirty="0" err="1">
                <a:solidFill>
                  <a:schemeClr val="bg1"/>
                </a:solidFill>
              </a:rPr>
              <a:t>aliquam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Vestibulum</a:t>
            </a:r>
            <a:r>
              <a:rPr lang="en-US" sz="4241" dirty="0">
                <a:solidFill>
                  <a:schemeClr val="bg1"/>
                </a:solidFill>
              </a:rPr>
              <a:t> non </a:t>
            </a:r>
            <a:r>
              <a:rPr lang="en-US" sz="4241" dirty="0" err="1">
                <a:solidFill>
                  <a:schemeClr val="bg1"/>
                </a:solidFill>
              </a:rPr>
              <a:t>felis</a:t>
            </a:r>
            <a:r>
              <a:rPr lang="en-US" sz="4241" dirty="0">
                <a:solidFill>
                  <a:schemeClr val="bg1"/>
                </a:solidFill>
              </a:rPr>
              <a:t> vitae </a:t>
            </a:r>
            <a:r>
              <a:rPr lang="en-US" sz="4241" dirty="0" err="1">
                <a:solidFill>
                  <a:schemeClr val="bg1"/>
                </a:solidFill>
              </a:rPr>
              <a:t>sem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iaculis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interdum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endParaRPr lang="fi-FI" sz="424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6256673" y="18245879"/>
            <a:ext cx="12013167" cy="13031232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4241" b="1" dirty="0" err="1">
                <a:solidFill>
                  <a:schemeClr val="bg1"/>
                </a:solidFill>
              </a:rPr>
              <a:t>Väliotsikko</a:t>
            </a:r>
            <a:endParaRPr lang="en-US" sz="4241" b="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endParaRPr lang="en-US" sz="424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4241" dirty="0" err="1">
                <a:solidFill>
                  <a:schemeClr val="bg1"/>
                </a:solidFill>
              </a:rPr>
              <a:t>Donec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adipiscing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luctus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risus</a:t>
            </a:r>
            <a:r>
              <a:rPr lang="en-US" sz="4241" dirty="0">
                <a:solidFill>
                  <a:schemeClr val="bg1"/>
                </a:solidFill>
              </a:rPr>
              <a:t> non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Fusce</a:t>
            </a:r>
            <a:r>
              <a:rPr lang="en-US" sz="4241" dirty="0">
                <a:solidFill>
                  <a:schemeClr val="bg1"/>
                </a:solidFill>
              </a:rPr>
              <a:t> semper </a:t>
            </a:r>
            <a:r>
              <a:rPr lang="en-US" sz="4241" dirty="0" err="1">
                <a:solidFill>
                  <a:schemeClr val="bg1"/>
                </a:solidFill>
              </a:rPr>
              <a:t>nulla</a:t>
            </a:r>
            <a:r>
              <a:rPr lang="en-US" sz="4241" dirty="0">
                <a:solidFill>
                  <a:schemeClr val="bg1"/>
                </a:solidFill>
              </a:rPr>
              <a:t> vitae mi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. Nam vitae </a:t>
            </a:r>
            <a:r>
              <a:rPr lang="en-US" sz="4241" dirty="0" err="1">
                <a:solidFill>
                  <a:schemeClr val="bg1"/>
                </a:solidFill>
              </a:rPr>
              <a:t>est</a:t>
            </a:r>
            <a:r>
              <a:rPr lang="en-US" sz="4241" dirty="0">
                <a:solidFill>
                  <a:schemeClr val="bg1"/>
                </a:solidFill>
              </a:rPr>
              <a:t> id lacus </a:t>
            </a:r>
            <a:r>
              <a:rPr lang="en-US" sz="4241" dirty="0" err="1">
                <a:solidFill>
                  <a:schemeClr val="bg1"/>
                </a:solidFill>
              </a:rPr>
              <a:t>elementum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imperdiet</a:t>
            </a:r>
            <a:r>
              <a:rPr lang="en-US" sz="4241" dirty="0">
                <a:solidFill>
                  <a:schemeClr val="bg1"/>
                </a:solidFill>
              </a:rPr>
              <a:t> ac ac dui. Nunc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tortor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rutrum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leo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ullamcorper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Suspendisse</a:t>
            </a:r>
            <a:r>
              <a:rPr lang="en-US" sz="4241" dirty="0">
                <a:solidFill>
                  <a:schemeClr val="bg1"/>
                </a:solidFill>
              </a:rPr>
              <a:t> a </a:t>
            </a:r>
            <a:r>
              <a:rPr lang="en-US" sz="4241" dirty="0" err="1">
                <a:solidFill>
                  <a:schemeClr val="bg1"/>
                </a:solidFill>
              </a:rPr>
              <a:t>vestibulum</a:t>
            </a:r>
            <a:r>
              <a:rPr lang="en-US" sz="4241" dirty="0">
                <a:solidFill>
                  <a:schemeClr val="bg1"/>
                </a:solidFill>
              </a:rPr>
              <a:t> quam. </a:t>
            </a:r>
            <a:r>
              <a:rPr lang="en-US" sz="4241" dirty="0" err="1">
                <a:solidFill>
                  <a:schemeClr val="bg1"/>
                </a:solidFill>
              </a:rPr>
              <a:t>Cras</a:t>
            </a:r>
            <a:r>
              <a:rPr lang="en-US" sz="4241" dirty="0">
                <a:solidFill>
                  <a:schemeClr val="bg1"/>
                </a:solidFill>
              </a:rPr>
              <a:t> id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, </a:t>
            </a:r>
            <a:r>
              <a:rPr lang="en-US" sz="4241" dirty="0" err="1">
                <a:solidFill>
                  <a:schemeClr val="bg1"/>
                </a:solidFill>
              </a:rPr>
              <a:t>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blandit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lectus</a:t>
            </a:r>
            <a:r>
              <a:rPr lang="en-US" sz="4241" dirty="0">
                <a:solidFill>
                  <a:schemeClr val="bg1"/>
                </a:solidFill>
              </a:rPr>
              <a:t>. In non quam ligula. </a:t>
            </a:r>
            <a:r>
              <a:rPr lang="en-US" sz="4241" dirty="0" err="1">
                <a:solidFill>
                  <a:schemeClr val="bg1"/>
                </a:solidFill>
              </a:rPr>
              <a:t>Sed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quis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elit</a:t>
            </a:r>
            <a:r>
              <a:rPr lang="en-US" sz="4241" dirty="0">
                <a:solidFill>
                  <a:schemeClr val="bg1"/>
                </a:solidFill>
              </a:rPr>
              <a:t> id </a:t>
            </a:r>
            <a:r>
              <a:rPr lang="en-US" sz="4241" dirty="0" err="1">
                <a:solidFill>
                  <a:schemeClr val="bg1"/>
                </a:solidFill>
              </a:rPr>
              <a:t>metus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pellentesque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feugiat</a:t>
            </a:r>
            <a:r>
              <a:rPr lang="en-US" sz="4241" dirty="0">
                <a:solidFill>
                  <a:schemeClr val="bg1"/>
                </a:solidFill>
              </a:rPr>
              <a:t> non et </a:t>
            </a:r>
            <a:r>
              <a:rPr lang="en-US" sz="4241" dirty="0" err="1">
                <a:solidFill>
                  <a:schemeClr val="bg1"/>
                </a:solidFill>
              </a:rPr>
              <a:t>augue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Praesent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ullamcorper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tellus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eget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lectus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consectetur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hendrerit</a:t>
            </a:r>
            <a:r>
              <a:rPr lang="en-US" sz="4241" dirty="0">
                <a:solidFill>
                  <a:schemeClr val="bg1"/>
                </a:solidFill>
              </a:rPr>
              <a:t> magna </a:t>
            </a:r>
            <a:r>
              <a:rPr lang="en-US" sz="4241" dirty="0" err="1">
                <a:solidFill>
                  <a:schemeClr val="bg1"/>
                </a:solidFill>
              </a:rPr>
              <a:t>aliquam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Vestibulum</a:t>
            </a:r>
            <a:r>
              <a:rPr lang="en-US" sz="4241" dirty="0">
                <a:solidFill>
                  <a:schemeClr val="bg1"/>
                </a:solidFill>
              </a:rPr>
              <a:t> non </a:t>
            </a:r>
            <a:r>
              <a:rPr lang="en-US" sz="4241" dirty="0" err="1">
                <a:solidFill>
                  <a:schemeClr val="bg1"/>
                </a:solidFill>
              </a:rPr>
              <a:t>felis</a:t>
            </a:r>
            <a:r>
              <a:rPr lang="en-US" sz="4241" dirty="0">
                <a:solidFill>
                  <a:schemeClr val="bg1"/>
                </a:solidFill>
              </a:rPr>
              <a:t> vitae </a:t>
            </a:r>
            <a:r>
              <a:rPr lang="en-US" sz="4241" dirty="0" err="1">
                <a:solidFill>
                  <a:schemeClr val="bg1"/>
                </a:solidFill>
              </a:rPr>
              <a:t>sem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iaculis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interdum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Vivamus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interdum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interdum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nulla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euismod</a:t>
            </a:r>
            <a:r>
              <a:rPr lang="en-US" sz="4241" dirty="0">
                <a:solidFill>
                  <a:schemeClr val="bg1"/>
                </a:solidFill>
              </a:rPr>
              <a:t> cursus. </a:t>
            </a:r>
            <a:endParaRPr lang="fi-FI" sz="424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695034130"/>
              </p:ext>
            </p:extLst>
          </p:nvPr>
        </p:nvGraphicFramePr>
        <p:xfrm>
          <a:off x="2043277" y="23425935"/>
          <a:ext cx="12788911" cy="4735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57"/>
          <a:stretch/>
        </p:blipFill>
        <p:spPr>
          <a:xfrm>
            <a:off x="16257477" y="12239296"/>
            <a:ext cx="5497551" cy="469283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3"/>
          <a:stretch/>
        </p:blipFill>
        <p:spPr>
          <a:xfrm>
            <a:off x="22448952" y="12239296"/>
            <a:ext cx="5821692" cy="4692834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6256673" y="17227815"/>
            <a:ext cx="8040984" cy="483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45" dirty="0" err="1">
                <a:solidFill>
                  <a:schemeClr val="bg1"/>
                </a:solidFill>
              </a:rPr>
              <a:t>Kuva</a:t>
            </a:r>
            <a:r>
              <a:rPr lang="en-US" sz="2545" dirty="0">
                <a:solidFill>
                  <a:schemeClr val="bg1"/>
                </a:solidFill>
              </a:rPr>
              <a:t> 1 ja 2. </a:t>
            </a:r>
            <a:r>
              <a:rPr lang="en-US" sz="2545" dirty="0" err="1">
                <a:solidFill>
                  <a:schemeClr val="bg1"/>
                </a:solidFill>
              </a:rPr>
              <a:t>Donec</a:t>
            </a:r>
            <a:r>
              <a:rPr lang="en-US" sz="2545" dirty="0">
                <a:solidFill>
                  <a:schemeClr val="bg1"/>
                </a:solidFill>
              </a:rPr>
              <a:t> </a:t>
            </a:r>
            <a:r>
              <a:rPr lang="en-US" sz="2545" dirty="0" err="1">
                <a:solidFill>
                  <a:schemeClr val="bg1"/>
                </a:solidFill>
              </a:rPr>
              <a:t>adipiscing</a:t>
            </a:r>
            <a:r>
              <a:rPr lang="en-US" sz="2545" dirty="0">
                <a:solidFill>
                  <a:schemeClr val="bg1"/>
                </a:solidFill>
              </a:rPr>
              <a:t> </a:t>
            </a:r>
            <a:r>
              <a:rPr lang="en-US" sz="2545" dirty="0" err="1">
                <a:solidFill>
                  <a:schemeClr val="bg1"/>
                </a:solidFill>
              </a:rPr>
              <a:t>luctus</a:t>
            </a:r>
            <a:r>
              <a:rPr lang="en-US" sz="2545" dirty="0">
                <a:solidFill>
                  <a:schemeClr val="bg1"/>
                </a:solidFill>
              </a:rPr>
              <a:t> </a:t>
            </a:r>
            <a:r>
              <a:rPr lang="en-US" sz="2545" dirty="0" err="1">
                <a:solidFill>
                  <a:schemeClr val="bg1"/>
                </a:solidFill>
              </a:rPr>
              <a:t>risus</a:t>
            </a:r>
            <a:r>
              <a:rPr lang="en-US" sz="2545" dirty="0">
                <a:solidFill>
                  <a:schemeClr val="bg1"/>
                </a:solidFill>
              </a:rPr>
              <a:t> non </a:t>
            </a:r>
            <a:r>
              <a:rPr lang="en-US" sz="2545" dirty="0" err="1">
                <a:solidFill>
                  <a:schemeClr val="bg1"/>
                </a:solidFill>
              </a:rPr>
              <a:t>lacinia</a:t>
            </a:r>
            <a:r>
              <a:rPr lang="en-US" sz="2545" dirty="0">
                <a:solidFill>
                  <a:schemeClr val="bg1"/>
                </a:solidFill>
              </a:rPr>
              <a:t>. </a:t>
            </a:r>
            <a:endParaRPr lang="en-US" sz="2545" dirty="0"/>
          </a:p>
        </p:txBody>
      </p:sp>
      <p:sp>
        <p:nvSpPr>
          <p:cNvPr id="23" name="Rectangle 22"/>
          <p:cNvSpPr/>
          <p:nvPr/>
        </p:nvSpPr>
        <p:spPr>
          <a:xfrm>
            <a:off x="2127179" y="28674478"/>
            <a:ext cx="7677102" cy="483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45" dirty="0" err="1">
                <a:solidFill>
                  <a:schemeClr val="bg1"/>
                </a:solidFill>
              </a:rPr>
              <a:t>Kaavio</a:t>
            </a:r>
            <a:r>
              <a:rPr lang="en-US" sz="2545" dirty="0">
                <a:solidFill>
                  <a:schemeClr val="bg1"/>
                </a:solidFill>
              </a:rPr>
              <a:t> 1. </a:t>
            </a:r>
            <a:r>
              <a:rPr lang="en-US" sz="2545" dirty="0" err="1">
                <a:solidFill>
                  <a:schemeClr val="bg1"/>
                </a:solidFill>
              </a:rPr>
              <a:t>Donec</a:t>
            </a:r>
            <a:r>
              <a:rPr lang="en-US" sz="2545" dirty="0">
                <a:solidFill>
                  <a:schemeClr val="bg1"/>
                </a:solidFill>
              </a:rPr>
              <a:t> </a:t>
            </a:r>
            <a:r>
              <a:rPr lang="en-US" sz="2545" dirty="0" err="1">
                <a:solidFill>
                  <a:schemeClr val="bg1"/>
                </a:solidFill>
              </a:rPr>
              <a:t>adipiscing</a:t>
            </a:r>
            <a:r>
              <a:rPr lang="en-US" sz="2545" dirty="0">
                <a:solidFill>
                  <a:schemeClr val="bg1"/>
                </a:solidFill>
              </a:rPr>
              <a:t> </a:t>
            </a:r>
            <a:r>
              <a:rPr lang="en-US" sz="2545" dirty="0" err="1">
                <a:solidFill>
                  <a:schemeClr val="bg1"/>
                </a:solidFill>
              </a:rPr>
              <a:t>luctus</a:t>
            </a:r>
            <a:r>
              <a:rPr lang="en-US" sz="2545" dirty="0">
                <a:solidFill>
                  <a:schemeClr val="bg1"/>
                </a:solidFill>
              </a:rPr>
              <a:t> </a:t>
            </a:r>
            <a:r>
              <a:rPr lang="en-US" sz="2545" dirty="0" err="1">
                <a:solidFill>
                  <a:schemeClr val="bg1"/>
                </a:solidFill>
              </a:rPr>
              <a:t>risus</a:t>
            </a:r>
            <a:r>
              <a:rPr lang="en-US" sz="2545" dirty="0">
                <a:solidFill>
                  <a:schemeClr val="bg1"/>
                </a:solidFill>
              </a:rPr>
              <a:t> non </a:t>
            </a:r>
            <a:r>
              <a:rPr lang="en-US" sz="2545" dirty="0" err="1">
                <a:solidFill>
                  <a:schemeClr val="bg1"/>
                </a:solidFill>
              </a:rPr>
              <a:t>lacinia</a:t>
            </a:r>
            <a:r>
              <a:rPr lang="en-US" sz="2545" dirty="0">
                <a:solidFill>
                  <a:schemeClr val="bg1"/>
                </a:solidFill>
              </a:rPr>
              <a:t>. </a:t>
            </a:r>
            <a:endParaRPr lang="en-US" sz="2545" dirty="0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2127179" y="30287398"/>
            <a:ext cx="12013167" cy="9875292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4241" b="1" dirty="0" err="1">
                <a:solidFill>
                  <a:schemeClr val="bg1"/>
                </a:solidFill>
              </a:rPr>
              <a:t>Väliotsikko</a:t>
            </a:r>
            <a:endParaRPr lang="en-US" sz="4241" b="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endParaRPr lang="en-US" sz="424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4241" dirty="0" err="1">
                <a:solidFill>
                  <a:schemeClr val="bg1"/>
                </a:solidFill>
              </a:rPr>
              <a:t>Donec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adipiscing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luctus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risus</a:t>
            </a:r>
            <a:r>
              <a:rPr lang="en-US" sz="4241" dirty="0">
                <a:solidFill>
                  <a:schemeClr val="bg1"/>
                </a:solidFill>
              </a:rPr>
              <a:t> non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Fusce</a:t>
            </a:r>
            <a:r>
              <a:rPr lang="en-US" sz="4241" dirty="0">
                <a:solidFill>
                  <a:schemeClr val="bg1"/>
                </a:solidFill>
              </a:rPr>
              <a:t> semper </a:t>
            </a:r>
            <a:r>
              <a:rPr lang="en-US" sz="4241" dirty="0" err="1">
                <a:solidFill>
                  <a:schemeClr val="bg1"/>
                </a:solidFill>
              </a:rPr>
              <a:t>nulla</a:t>
            </a:r>
            <a:r>
              <a:rPr lang="en-US" sz="4241" dirty="0">
                <a:solidFill>
                  <a:schemeClr val="bg1"/>
                </a:solidFill>
              </a:rPr>
              <a:t> vitae mi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. Nam vitae </a:t>
            </a:r>
            <a:r>
              <a:rPr lang="en-US" sz="4241" dirty="0" err="1">
                <a:solidFill>
                  <a:schemeClr val="bg1"/>
                </a:solidFill>
              </a:rPr>
              <a:t>est</a:t>
            </a:r>
            <a:r>
              <a:rPr lang="en-US" sz="4241" dirty="0">
                <a:solidFill>
                  <a:schemeClr val="bg1"/>
                </a:solidFill>
              </a:rPr>
              <a:t> id lacus </a:t>
            </a:r>
            <a:r>
              <a:rPr lang="en-US" sz="4241" dirty="0" err="1">
                <a:solidFill>
                  <a:schemeClr val="bg1"/>
                </a:solidFill>
              </a:rPr>
              <a:t>elementum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imperdiet</a:t>
            </a:r>
            <a:r>
              <a:rPr lang="en-US" sz="4241" dirty="0">
                <a:solidFill>
                  <a:schemeClr val="bg1"/>
                </a:solidFill>
              </a:rPr>
              <a:t> ac ac dui. Nunc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tortor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rutrum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leo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ullamcorper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Suspendisse</a:t>
            </a:r>
            <a:r>
              <a:rPr lang="en-US" sz="4241" dirty="0">
                <a:solidFill>
                  <a:schemeClr val="bg1"/>
                </a:solidFill>
              </a:rPr>
              <a:t> a </a:t>
            </a:r>
            <a:r>
              <a:rPr lang="en-US" sz="4241" dirty="0" err="1">
                <a:solidFill>
                  <a:schemeClr val="bg1"/>
                </a:solidFill>
              </a:rPr>
              <a:t>vestibulum</a:t>
            </a:r>
            <a:r>
              <a:rPr lang="en-US" sz="4241" dirty="0">
                <a:solidFill>
                  <a:schemeClr val="bg1"/>
                </a:solidFill>
              </a:rPr>
              <a:t> quam. </a:t>
            </a:r>
            <a:r>
              <a:rPr lang="en-US" sz="4241" dirty="0" err="1">
                <a:solidFill>
                  <a:schemeClr val="bg1"/>
                </a:solidFill>
              </a:rPr>
              <a:t>Cras</a:t>
            </a:r>
            <a:r>
              <a:rPr lang="en-US" sz="4241" dirty="0">
                <a:solidFill>
                  <a:schemeClr val="bg1"/>
                </a:solidFill>
              </a:rPr>
              <a:t> id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, </a:t>
            </a:r>
            <a:r>
              <a:rPr lang="en-US" sz="4241" dirty="0" err="1">
                <a:solidFill>
                  <a:schemeClr val="bg1"/>
                </a:solidFill>
              </a:rPr>
              <a:t>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blandit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lectus</a:t>
            </a:r>
            <a:r>
              <a:rPr lang="en-US" sz="4241" dirty="0">
                <a:solidFill>
                  <a:schemeClr val="bg1"/>
                </a:solidFill>
              </a:rPr>
              <a:t>. In non quam ligula. </a:t>
            </a:r>
            <a:endParaRPr lang="fi-FI" sz="424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16256673" y="30287398"/>
            <a:ext cx="12013167" cy="9875292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4241" b="1" dirty="0" err="1">
                <a:solidFill>
                  <a:schemeClr val="bg1"/>
                </a:solidFill>
              </a:rPr>
              <a:t>Väliotsikko</a:t>
            </a:r>
            <a:endParaRPr lang="en-US" sz="4241" b="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endParaRPr lang="en-US" sz="424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4241" dirty="0" err="1">
                <a:solidFill>
                  <a:schemeClr val="bg1"/>
                </a:solidFill>
              </a:rPr>
              <a:t>Donec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adipiscing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luctus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risus</a:t>
            </a:r>
            <a:r>
              <a:rPr lang="en-US" sz="4241" dirty="0">
                <a:solidFill>
                  <a:schemeClr val="bg1"/>
                </a:solidFill>
              </a:rPr>
              <a:t> non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Fusce</a:t>
            </a:r>
            <a:r>
              <a:rPr lang="en-US" sz="4241" dirty="0">
                <a:solidFill>
                  <a:schemeClr val="bg1"/>
                </a:solidFill>
              </a:rPr>
              <a:t> semper </a:t>
            </a:r>
            <a:r>
              <a:rPr lang="en-US" sz="4241" dirty="0" err="1">
                <a:solidFill>
                  <a:schemeClr val="bg1"/>
                </a:solidFill>
              </a:rPr>
              <a:t>nulla</a:t>
            </a:r>
            <a:r>
              <a:rPr lang="en-US" sz="4241" dirty="0">
                <a:solidFill>
                  <a:schemeClr val="bg1"/>
                </a:solidFill>
              </a:rPr>
              <a:t> vitae mi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suscipit</a:t>
            </a:r>
            <a:r>
              <a:rPr lang="en-US" sz="4241" dirty="0">
                <a:solidFill>
                  <a:schemeClr val="bg1"/>
                </a:solidFill>
              </a:rPr>
              <a:t>. Nam vitae </a:t>
            </a:r>
            <a:r>
              <a:rPr lang="en-US" sz="4241" dirty="0" err="1">
                <a:solidFill>
                  <a:schemeClr val="bg1"/>
                </a:solidFill>
              </a:rPr>
              <a:t>est</a:t>
            </a:r>
            <a:r>
              <a:rPr lang="en-US" sz="4241" dirty="0">
                <a:solidFill>
                  <a:schemeClr val="bg1"/>
                </a:solidFill>
              </a:rPr>
              <a:t> id lacus </a:t>
            </a:r>
            <a:r>
              <a:rPr lang="en-US" sz="4241" dirty="0" err="1">
                <a:solidFill>
                  <a:schemeClr val="bg1"/>
                </a:solidFill>
              </a:rPr>
              <a:t>elementum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imperdiet</a:t>
            </a:r>
            <a:r>
              <a:rPr lang="en-US" sz="4241" dirty="0">
                <a:solidFill>
                  <a:schemeClr val="bg1"/>
                </a:solidFill>
              </a:rPr>
              <a:t> ac ac dui. Nunc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tortor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rutrum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leo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ullamcorper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lacinia</a:t>
            </a:r>
            <a:r>
              <a:rPr lang="en-US" sz="4241" dirty="0">
                <a:solidFill>
                  <a:schemeClr val="bg1"/>
                </a:solidFill>
              </a:rPr>
              <a:t>. </a:t>
            </a:r>
            <a:r>
              <a:rPr lang="en-US" sz="4241" dirty="0" err="1">
                <a:solidFill>
                  <a:schemeClr val="bg1"/>
                </a:solidFill>
              </a:rPr>
              <a:t>Suspendisse</a:t>
            </a:r>
            <a:r>
              <a:rPr lang="en-US" sz="4241" dirty="0">
                <a:solidFill>
                  <a:schemeClr val="bg1"/>
                </a:solidFill>
              </a:rPr>
              <a:t> a </a:t>
            </a:r>
            <a:r>
              <a:rPr lang="en-US" sz="4241" dirty="0" err="1">
                <a:solidFill>
                  <a:schemeClr val="bg1"/>
                </a:solidFill>
              </a:rPr>
              <a:t>vestibulum</a:t>
            </a:r>
            <a:r>
              <a:rPr lang="en-US" sz="4241" dirty="0">
                <a:solidFill>
                  <a:schemeClr val="bg1"/>
                </a:solidFill>
              </a:rPr>
              <a:t> quam. </a:t>
            </a:r>
            <a:r>
              <a:rPr lang="en-US" sz="4241" dirty="0" err="1">
                <a:solidFill>
                  <a:schemeClr val="bg1"/>
                </a:solidFill>
              </a:rPr>
              <a:t>Cras</a:t>
            </a:r>
            <a:r>
              <a:rPr lang="en-US" sz="4241" dirty="0">
                <a:solidFill>
                  <a:schemeClr val="bg1"/>
                </a:solidFill>
              </a:rPr>
              <a:t> id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enim</a:t>
            </a:r>
            <a:r>
              <a:rPr lang="en-US" sz="4241" dirty="0">
                <a:solidFill>
                  <a:schemeClr val="bg1"/>
                </a:solidFill>
              </a:rPr>
              <a:t>, </a:t>
            </a:r>
            <a:r>
              <a:rPr lang="en-US" sz="4241" dirty="0" err="1">
                <a:solidFill>
                  <a:schemeClr val="bg1"/>
                </a:solidFill>
              </a:rPr>
              <a:t>nec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blandit</a:t>
            </a:r>
            <a:r>
              <a:rPr lang="en-US" sz="4241" dirty="0">
                <a:solidFill>
                  <a:schemeClr val="bg1"/>
                </a:solidFill>
              </a:rPr>
              <a:t> </a:t>
            </a:r>
            <a:r>
              <a:rPr lang="en-US" sz="4241" dirty="0" err="1">
                <a:solidFill>
                  <a:schemeClr val="bg1"/>
                </a:solidFill>
              </a:rPr>
              <a:t>lectus</a:t>
            </a:r>
            <a:r>
              <a:rPr lang="en-US" sz="4241" dirty="0">
                <a:solidFill>
                  <a:schemeClr val="bg1"/>
                </a:solidFill>
              </a:rPr>
              <a:t>. In non quam ligula. </a:t>
            </a:r>
            <a:endParaRPr lang="fi-FI" sz="424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2025749" y="39625247"/>
            <a:ext cx="5069144" cy="1424584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2828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TUTKIMUSRYHMÄN </a:t>
            </a:r>
          </a:p>
          <a:p>
            <a:pPr algn="l"/>
            <a:r>
              <a:rPr lang="fi-FI" sz="2828" b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YHTEYSTIEDOT</a:t>
            </a:r>
            <a:endParaRPr lang="fi-FI" sz="2828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i-FI" sz="2828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i-FI" sz="2828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8112958" y="39625246"/>
            <a:ext cx="4988518" cy="2565260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Nimi, titteli, Organisaatio</a:t>
            </a:r>
          </a:p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Sähköposti, puhelinnumero</a:t>
            </a:r>
          </a:p>
          <a:p>
            <a:pPr algn="l"/>
            <a:endParaRPr lang="fi-FI" sz="226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Nimi, titteli, Organisaatio</a:t>
            </a:r>
          </a:p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Sähköposti, puhelinnumero</a:t>
            </a:r>
          </a:p>
          <a:p>
            <a:pPr algn="l"/>
            <a:endParaRPr lang="fi-FI" sz="226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i-FI" sz="226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13203283" y="39625245"/>
            <a:ext cx="4988518" cy="2565260"/>
          </a:xfrm>
          <a:prstGeom prst="rect">
            <a:avLst/>
          </a:prstGeom>
        </p:spPr>
        <p:txBody>
          <a:bodyPr vert="horz" lIns="89936" tIns="208673" rIns="89936" bIns="208673" rtlCol="0">
            <a:no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Nimi, titteli, Organisaatio</a:t>
            </a:r>
          </a:p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Sähköposti, puhelinnumero</a:t>
            </a:r>
          </a:p>
          <a:p>
            <a:pPr algn="l"/>
            <a:endParaRPr lang="fi-FI" sz="226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Nimi, titteli, Organisaatio</a:t>
            </a:r>
          </a:p>
          <a:p>
            <a:pPr algn="l"/>
            <a:r>
              <a:rPr lang="fi-FI" sz="226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Sähköposti, puhelinnumero</a:t>
            </a:r>
          </a:p>
          <a:p>
            <a:pPr algn="l"/>
            <a:endParaRPr lang="fi-FI" sz="226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i-FI" sz="226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043275" y="38810792"/>
            <a:ext cx="25950582" cy="0"/>
          </a:xfrm>
          <a:prstGeom prst="line">
            <a:avLst/>
          </a:prstGeom>
          <a:ln w="1905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perccom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5091" y="-492490"/>
            <a:ext cx="7280122" cy="358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610214" y="39187857"/>
            <a:ext cx="7383643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Insert logo of university where thesis is hosted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966275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Tpowerpointpohja - oranssi-valkoinen">
  <a:themeElements>
    <a:clrScheme name="LUT Oranssi värikartta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FF6600"/>
      </a:accent1>
      <a:accent2>
        <a:srgbClr val="C24D00"/>
      </a:accent2>
      <a:accent3>
        <a:srgbClr val="FF8939"/>
      </a:accent3>
      <a:accent4>
        <a:srgbClr val="E9C4AD"/>
      </a:accent4>
      <a:accent5>
        <a:srgbClr val="FFBC1D"/>
      </a:accent5>
      <a:accent6>
        <a:srgbClr val="F79646"/>
      </a:accent6>
      <a:hlink>
        <a:srgbClr val="FF6600"/>
      </a:hlink>
      <a:folHlink>
        <a:srgbClr val="966F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TSIKKO – LOREM IPSUM DOLOR.pptx" id="{E67D8C8D-DEFE-413E-B0C4-0FB313DA080C}" vid="{6FB0B5B7-C9F8-405D-8E70-BEE22160CD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LUT Dokumentti" ma:contentTypeID="0x010100A263FC25051C9649B8C3E095A090B4E100AF851BC56FCF374DAE887A8671E9C90C" ma:contentTypeVersion="5" ma:contentTypeDescription="" ma:contentTypeScope="" ma:versionID="f4fe6a19826d1682fbe5b6c17655a4e5">
  <xsd:schema xmlns:xsd="http://www.w3.org/2001/XMLSchema" xmlns:xs="http://www.w3.org/2001/XMLSchema" xmlns:p="http://schemas.microsoft.com/office/2006/metadata/properties" xmlns:ns2="860501af-f85d-4bf7-b615-e4522cc7c3ae" targetNamespace="http://schemas.microsoft.com/office/2006/metadata/properties" ma:root="true" ma:fieldsID="e1a72599b7b60919998f0547072b967c" ns2:_="">
    <xsd:import namespace="860501af-f85d-4bf7-b615-e4522cc7c3ae"/>
    <xsd:element name="properties">
      <xsd:complexType>
        <xsd:sequence>
          <xsd:element name="documentManagement">
            <xsd:complexType>
              <xsd:all>
                <xsd:element ref="ns2:ee353e260fe24878a55ec1dcbe42fb42" minOccurs="0"/>
                <xsd:element ref="ns2:TaxCatchAll" minOccurs="0"/>
                <xsd:element ref="ns2:TaxCatchAllLabel" minOccurs="0"/>
                <xsd:element ref="ns2:n0d6b34ab5774f48b54ebc3ab56b5f0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501af-f85d-4bf7-b615-e4522cc7c3ae" elementFormDefault="qualified">
    <xsd:import namespace="http://schemas.microsoft.com/office/2006/documentManagement/types"/>
    <xsd:import namespace="http://schemas.microsoft.com/office/infopath/2007/PartnerControls"/>
    <xsd:element name="ee353e260fe24878a55ec1dcbe42fb42" ma:index="8" nillable="true" ma:taxonomy="true" ma:internalName="ee353e260fe24878a55ec1dcbe42fb42" ma:taxonomyFieldName="Kategoria" ma:displayName="Kategoria" ma:default="" ma:fieldId="{ee353e26-0fe2-4878-a55e-c1dcbe42fb42}" ma:taxonomyMulti="true" ma:sspId="3978a54a-7bf8-4648-88d3-e33103d6c039" ma:termSetId="fe3fba03-e69b-4e1a-bead-d9c3e9ec81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289d6c51-5859-4627-aa78-0b25c62d76a8}" ma:internalName="TaxCatchAll" ma:showField="CatchAllData" ma:web="860501af-f85d-4bf7-b615-e4522cc7c3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289d6c51-5859-4627-aa78-0b25c62d76a8}" ma:internalName="TaxCatchAllLabel" ma:readOnly="true" ma:showField="CatchAllDataLabel" ma:web="860501af-f85d-4bf7-b615-e4522cc7c3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0d6b34ab5774f48b54ebc3ab56b5f0f" ma:index="12" nillable="true" ma:taxonomy="true" ma:internalName="n0d6b34ab5774f48b54ebc3ab56b5f0f" ma:taxonomyFieldName="Dokumenttityyppi" ma:displayName="Dokumenttityyppi" ma:default="" ma:fieldId="{70d6b34a-b577-4f48-b54e-bc3ab56b5f0f}" ma:sspId="3978a54a-7bf8-4648-88d3-e33103d6c039" ma:termSetId="56836571-882b-4dd4-a2e2-32fab5508e5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0d6b34ab5774f48b54ebc3ab56b5f0f xmlns="860501af-f85d-4bf7-b615-e4522cc7c3a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</TermName>
          <TermId xmlns="http://schemas.microsoft.com/office/infopath/2007/PartnerControls">a8b2bc3c-e21c-45b3-ac0d-1e4be550bc10</TermId>
        </TermInfo>
      </Terms>
    </n0d6b34ab5774f48b54ebc3ab56b5f0f>
    <ee353e260fe24878a55ec1dcbe42fb42 xmlns="860501af-f85d-4bf7-b615-e4522cc7c3ae">
      <Terms xmlns="http://schemas.microsoft.com/office/infopath/2007/PartnerControls">
        <TermInfo xmlns="http://schemas.microsoft.com/office/infopath/2007/PartnerControls">
          <TermName xmlns="http://schemas.microsoft.com/office/infopath/2007/PartnerControls">Viestintä</TermName>
          <TermId xmlns="http://schemas.microsoft.com/office/infopath/2007/PartnerControls">9b02cd0d-b40d-4d4c-989a-ef466ae7331a</TermId>
        </TermInfo>
      </Terms>
    </ee353e260fe24878a55ec1dcbe42fb42>
    <TaxCatchAll xmlns="860501af-f85d-4bf7-b615-e4522cc7c3ae">
      <Value>30</Value>
      <Value>33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516330-BDFB-40B3-9A0D-FC3B33760E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501af-f85d-4bf7-b615-e4522cc7c3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8FD274-0ECF-44B5-AB33-3978358C9D34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860501af-f85d-4bf7-b615-e4522cc7c3ae"/>
  </ds:schemaRefs>
</ds:datastoreItem>
</file>

<file path=customXml/itemProps3.xml><?xml version="1.0" encoding="utf-8"?>
<ds:datastoreItem xmlns:ds="http://schemas.openxmlformats.org/officeDocument/2006/customXml" ds:itemID="{8218C9B2-062A-4037-962F-A0312B3101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LUT PERCCOM Poster Template</Template>
  <TotalTime>0</TotalTime>
  <Words>371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LUTpowerpointpohja - oranssi-valkoinen</vt:lpstr>
      <vt:lpstr>OTSIKKO – LOREM IPSUM DOLOR</vt:lpstr>
    </vt:vector>
  </TitlesOfParts>
  <Company>LUT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– LOREM IPSUM DOLOR</dc:title>
  <dc:creator>Maria Palacin Silva</dc:creator>
  <cp:lastModifiedBy>Maria Palacin Silva</cp:lastModifiedBy>
  <cp:revision>1</cp:revision>
  <dcterms:created xsi:type="dcterms:W3CDTF">2018-05-08T17:48:29Z</dcterms:created>
  <dcterms:modified xsi:type="dcterms:W3CDTF">2018-05-08T17:48:57Z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0x010100A263FC25051C9649B8C3E095A090B4E100AF851BC56FCF374DAE887A8671E9C90C</vt:lpwstr>
  </property>
  <property fmtid="{D5CDD505-2E9C-101B-9397-08002B2CF9AE}" pid="3" name="Kategoria">
    <vt:lpwstr>33;#Viestintä|9b02cd0d-b40d-4d4c-989a-ef466ae7331a</vt:lpwstr>
  </property>
  <property fmtid="{D5CDD505-2E9C-101B-9397-08002B2CF9AE}" pid="4" name="Dokumenttityyppi">
    <vt:lpwstr>30;#Esitys|a8b2bc3c-e21c-45b3-ac0d-1e4be550bc10</vt:lpwstr>
  </property>
  <property fmtid="{D5CDD505-2E9C-101B-9397-08002B2CF9AE}" pid="5" name="_AdHocReviewCycleID">
    <vt:i4>29532895</vt:i4>
  </property>
  <property fmtid="{D5CDD505-2E9C-101B-9397-08002B2CF9AE}" pid="6" name="_NewReviewCycle">
    <vt:lpwstr/>
  </property>
  <property fmtid="{D5CDD505-2E9C-101B-9397-08002B2CF9AE}" pid="7" name="_EmailSubject">
    <vt:lpwstr>Tässä LUT presentaatio siulle viilaukseen</vt:lpwstr>
  </property>
  <property fmtid="{D5CDD505-2E9C-101B-9397-08002B2CF9AE}" pid="8" name="_AuthorEmail">
    <vt:lpwstr>Marjo.Loisa@lut.fi</vt:lpwstr>
  </property>
  <property fmtid="{D5CDD505-2E9C-101B-9397-08002B2CF9AE}" pid="9" name="_AuthorEmailDisplayName">
    <vt:lpwstr>Marjo Loisa</vt:lpwstr>
  </property>
  <property fmtid="{D5CDD505-2E9C-101B-9397-08002B2CF9AE}" pid="10" name="_PreviousAdHocReviewCycleID">
    <vt:i4>29532895</vt:i4>
  </property>
</Properties>
</file>