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8" r:id="rId2"/>
    <p:sldId id="256" r:id="rId3"/>
    <p:sldId id="262" r:id="rId4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73F-B3B6-41E7-8BDF-2C165386EAE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5EC1-6927-4097-9B6C-67A878E1166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97-D4A5-4704-AE99-323B8E4D0A5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DCD-6165-44C9-A6AA-57F22DA69FF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FA2C-7CCA-4AA1-ABB5-649526098E6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386C-E0C0-4FBE-9E8D-7F30584494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6588-6BD3-46E7-9FE2-9AAF40474BA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BBC-4986-4AED-8C3C-9FD02F97DD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3C60-027F-4133-87E4-2CD7513B619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7048-DB37-4078-9EEB-F1C6D7FCE5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7438-1099-4351-98CF-C867BE9AE27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7034-CE07-4365-9316-1E64EF149AE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GRP4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1835150" y="1628775"/>
            <a:ext cx="6851650" cy="4497388"/>
          </a:xfrm>
        </p:spPr>
        <p:txBody>
          <a:bodyPr/>
          <a:lstStyle/>
          <a:p>
            <a:endParaRPr lang="fi-FI"/>
          </a:p>
          <a:p>
            <a:r>
              <a:rPr lang="fi-FI"/>
              <a:t>Jarkko Pulli</a:t>
            </a:r>
          </a:p>
          <a:p>
            <a:r>
              <a:rPr lang="fi-FI"/>
              <a:t>Lauri Kyttälä</a:t>
            </a:r>
          </a:p>
          <a:p>
            <a:r>
              <a:rPr lang="fi-FI"/>
              <a:t>Petteri Pesonen</a:t>
            </a:r>
          </a:p>
          <a:p>
            <a:pPr lvl="3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Idea 8-puzzle game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32363" y="2276475"/>
            <a:ext cx="2447925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Time / Move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NewGame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Exit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Instructions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HighScores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Device Movements</a:t>
            </a:r>
          </a:p>
          <a:p>
            <a:pPr>
              <a:spcBef>
                <a:spcPct val="50000"/>
              </a:spcBef>
            </a:pPr>
            <a:r>
              <a:rPr lang="fi-FI">
                <a:latin typeface="Arial" charset="0"/>
              </a:rPr>
              <a:t>Picture replacing the numbers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276475"/>
            <a:ext cx="23034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Idea 8-puzzle game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2105025"/>
            <a:ext cx="4857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Garamond</vt:lpstr>
      <vt:lpstr>Times New Roman</vt:lpstr>
      <vt:lpstr>Wingdings</vt:lpstr>
      <vt:lpstr>Office Theme</vt:lpstr>
      <vt:lpstr>GRP4</vt:lpstr>
      <vt:lpstr>Idea 8-puzzle game</vt:lpstr>
      <vt:lpstr>Idea 8-puzzle game</vt:lpstr>
    </vt:vector>
  </TitlesOfParts>
  <Company>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GRP4 / 8-puzzle game</dc:title>
  <dc:creator>lasse</dc:creator>
  <cp:lastModifiedBy>a</cp:lastModifiedBy>
  <cp:revision>18</cp:revision>
  <dcterms:created xsi:type="dcterms:W3CDTF">2010-10-18T12:50:51Z</dcterms:created>
  <dcterms:modified xsi:type="dcterms:W3CDTF">2010-10-21T14:15:26Z</dcterms:modified>
</cp:coreProperties>
</file>