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6"/>
  </p:notesMasterIdLst>
  <p:sldIdLst>
    <p:sldId id="262" r:id="rId2"/>
    <p:sldId id="258" r:id="rId3"/>
    <p:sldId id="259" r:id="rId4"/>
    <p:sldId id="261" r:id="rId5"/>
  </p:sldIdLst>
  <p:sldSz cx="9144000" cy="6858000" type="screen4x3"/>
  <p:notesSz cx="7099300" cy="1023461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5" autoAdjust="0"/>
    <p:restoredTop sz="94608" autoAdjust="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9CF93-7E7E-4AA9-9A55-957046AF73BC}" type="datetimeFigureOut">
              <a:rPr lang="fi-FI" smtClean="0"/>
              <a:t>22.10.2010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12E3E-D49F-49C2-842B-B16E14EFF0DB}" type="slidenum">
              <a:rPr lang="fi-FI" smtClean="0"/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12E3E-D49F-49C2-842B-B16E14EFF0DB}" type="slidenum">
              <a:rPr lang="fi-FI" smtClean="0"/>
              <a:t>1</a:t>
            </a:fld>
            <a:endParaRPr lang="fi-FI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FEBFEE10-5BD8-49CE-83EB-764240020104}" type="datetimeFigureOut">
              <a:rPr lang="fi-FI"/>
              <a:pPr/>
              <a:t>22.10.2010</a:t>
            </a:fld>
            <a:endParaRPr lang="fi-FI" dirty="0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46DAC37-5920-4B48-8B1F-E58986A1EC1C}" type="slidenum">
              <a:rPr lang="fi-FI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1B8F84-4ACB-4C7D-9218-C15415E6349F}" type="datetimeFigureOut">
              <a:rPr lang="fi-FI"/>
              <a:pPr/>
              <a:t>22.10.2010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AF6E1-C063-411A-9453-B4C5515D9149}" type="slidenum">
              <a:rPr lang="fi-FI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23EDE1-3749-4FD2-B8C1-AA5978FA5B99}" type="datetimeFigureOut">
              <a:rPr lang="fi-FI"/>
              <a:pPr/>
              <a:t>22.10.2010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01CE3-4045-4DC1-ACA8-480A72EFA754}" type="slidenum">
              <a:rPr lang="fi-FI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DE29C0-A05F-4EB6-BCA1-EE127EB45BF6}" type="datetimeFigureOut">
              <a:rPr lang="fi-FI"/>
              <a:pPr/>
              <a:t>22.10.2010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6CFE3-CC10-4E14-B353-D3D0A1E99F99}" type="slidenum">
              <a:rPr lang="fi-FI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089D99-01F7-48C4-8CDF-FC3E66413DC3}" type="datetimeFigureOut">
              <a:rPr lang="fi-FI"/>
              <a:pPr/>
              <a:t>22.10.2010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0AB0C-2AAA-4035-A7FE-82490CA1BE15}" type="slidenum">
              <a:rPr lang="fi-FI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C25865-BB15-4B9B-9979-CCFDD931910D}" type="datetimeFigureOut">
              <a:rPr lang="fi-FI"/>
              <a:pPr/>
              <a:t>22.10.2010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9B0C2-3E98-4227-B634-B5890246059D}" type="slidenum">
              <a:rPr lang="fi-FI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F084C3-BF0A-41EA-8A08-9F3AF00D5C41}" type="datetimeFigureOut">
              <a:rPr lang="fi-FI"/>
              <a:pPr/>
              <a:t>22.10.2010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519D5-864A-4907-B7DE-D3BAFA9E065E}" type="slidenum">
              <a:rPr lang="fi-FI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0056E0-1055-42EE-A3C1-385943BA3561}" type="datetimeFigureOut">
              <a:rPr lang="fi-FI"/>
              <a:pPr/>
              <a:t>22.10.2010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05294-E4B3-4494-B035-E8D2C580BE1E}" type="slidenum">
              <a:rPr lang="fi-FI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ACDD60-7A8C-4EAA-9BFD-DB84701CCAF5}" type="datetimeFigureOut">
              <a:rPr lang="fi-FI"/>
              <a:pPr/>
              <a:t>22.10.2010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099EB-9896-47F9-90C0-EE163C845B65}" type="slidenum">
              <a:rPr lang="fi-FI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8D10FC-3F3E-46C6-9790-520BC28B9C97}" type="datetimeFigureOut">
              <a:rPr lang="fi-FI"/>
              <a:pPr/>
              <a:t>22.10.2010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707BF-F517-4369-BD04-A6464EE71AB7}" type="slidenum">
              <a:rPr lang="fi-FI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D7FF63-3A23-4ED7-AC95-641F9CA480FA}" type="datetimeFigureOut">
              <a:rPr lang="fi-FI"/>
              <a:pPr/>
              <a:t>22.10.2010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B6653-5D65-4ED8-8A1C-B6C4182E4014}" type="slidenum">
              <a:rPr lang="fi-FI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F463F115-B1E2-4FC1-ABC4-44135E7B7F21}" type="datetimeFigureOut">
              <a:rPr lang="fi-FI"/>
              <a:pPr/>
              <a:t>22.10.2010</a:t>
            </a:fld>
            <a:endParaRPr lang="fi-FI" dirty="0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fi-FI" dirty="0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75C8C0AF-67F6-4C98-BD71-08CDCF9B8F3A}" type="slidenum">
              <a:rPr lang="fi-FI"/>
              <a:pPr/>
              <a:t>‹#›</a:t>
            </a:fld>
            <a:endParaRPr lang="fi-FI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785926"/>
            <a:ext cx="7416800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086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371600"/>
          </a:xfrm>
        </p:spPr>
        <p:txBody>
          <a:bodyPr/>
          <a:lstStyle/>
          <a:p>
            <a:r>
              <a:rPr lang="fi-FI" dirty="0"/>
              <a:t>8-puzzle </a:t>
            </a:r>
            <a:r>
              <a:rPr lang="fi-FI" dirty="0"/>
              <a:t>game</a:t>
            </a:r>
            <a:endParaRPr lang="fi-FI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6286520"/>
            <a:ext cx="7309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Jarkko Pulli		Lauri Kyttälä		Petteri Pekonen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468313" y="404813"/>
            <a:ext cx="8229600" cy="1371600"/>
          </a:xfrm>
        </p:spPr>
        <p:txBody>
          <a:bodyPr/>
          <a:lstStyle/>
          <a:p>
            <a:r>
              <a:rPr lang="fi-FI" dirty="0"/>
              <a:t>8-puzzle </a:t>
            </a:r>
            <a:r>
              <a:rPr lang="fi-FI" dirty="0"/>
              <a:t>game</a:t>
            </a:r>
            <a:endParaRPr lang="fi-FI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1889125"/>
            <a:ext cx="6481763" cy="477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468313" y="404813"/>
            <a:ext cx="8229600" cy="1371600"/>
          </a:xfrm>
        </p:spPr>
        <p:txBody>
          <a:bodyPr/>
          <a:lstStyle/>
          <a:p>
            <a:r>
              <a:rPr lang="fi-FI" dirty="0"/>
              <a:t>Qt</a:t>
            </a:r>
            <a:r>
              <a:rPr lang="fi-FI" dirty="0"/>
              <a:t> </a:t>
            </a:r>
            <a:r>
              <a:rPr lang="fi-FI" dirty="0"/>
              <a:t>Coding</a:t>
            </a:r>
            <a:r>
              <a:rPr lang="fi-FI" dirty="0"/>
              <a:t> </a:t>
            </a:r>
            <a:r>
              <a:rPr lang="fi-FI" dirty="0"/>
              <a:t>Experiences</a:t>
            </a:r>
            <a:endParaRPr lang="fi-FI" dirty="0"/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fi-FI" dirty="0"/>
              <a:t>Pros</a:t>
            </a:r>
            <a:r>
              <a:rPr lang="fi-FI" dirty="0"/>
              <a:t>: </a:t>
            </a:r>
            <a:r>
              <a:rPr lang="fi-FI" dirty="0"/>
              <a:t>Diverse</a:t>
            </a:r>
            <a:r>
              <a:rPr lang="fi-FI" dirty="0"/>
              <a:t> </a:t>
            </a:r>
            <a:r>
              <a:rPr lang="fi-FI" dirty="0"/>
              <a:t>library</a:t>
            </a:r>
            <a:r>
              <a:rPr lang="fi-FI" dirty="0"/>
              <a:t> </a:t>
            </a:r>
            <a:r>
              <a:rPr lang="fi-FI" dirty="0"/>
              <a:t>functions</a:t>
            </a:r>
            <a:endParaRPr lang="fi-FI" dirty="0"/>
          </a:p>
          <a:p>
            <a:r>
              <a:rPr lang="fi-FI" dirty="0"/>
              <a:t>Cons</a:t>
            </a:r>
            <a:r>
              <a:rPr lang="fi-FI" dirty="0"/>
              <a:t>: The </a:t>
            </a:r>
            <a:r>
              <a:rPr lang="fi-FI" dirty="0"/>
              <a:t>difficulty</a:t>
            </a:r>
            <a:r>
              <a:rPr lang="fi-FI" dirty="0"/>
              <a:t> to ”</a:t>
            </a:r>
            <a:r>
              <a:rPr lang="fi-FI" dirty="0"/>
              <a:t>find</a:t>
            </a:r>
            <a:r>
              <a:rPr lang="fi-FI" dirty="0"/>
              <a:t> the </a:t>
            </a:r>
            <a:r>
              <a:rPr lang="fi-FI" dirty="0"/>
              <a:t>most</a:t>
            </a:r>
            <a:r>
              <a:rPr lang="fi-FI" dirty="0"/>
              <a:t> </a:t>
            </a:r>
            <a:r>
              <a:rPr lang="fi-FI" dirty="0"/>
              <a:t>suitable</a:t>
            </a:r>
            <a:r>
              <a:rPr lang="fi-FI" dirty="0"/>
              <a:t>” </a:t>
            </a:r>
            <a:r>
              <a:rPr lang="fi-FI" dirty="0"/>
              <a:t>way</a:t>
            </a:r>
            <a:r>
              <a:rPr lang="fi-FI" dirty="0"/>
              <a:t> to </a:t>
            </a:r>
            <a:r>
              <a:rPr lang="fi-FI" dirty="0"/>
              <a:t>accomplish</a:t>
            </a:r>
            <a:r>
              <a:rPr lang="fi-FI" dirty="0"/>
              <a:t> </a:t>
            </a:r>
            <a:r>
              <a:rPr lang="fi-FI" dirty="0"/>
              <a:t>different</a:t>
            </a:r>
            <a:r>
              <a:rPr lang="fi-FI" dirty="0"/>
              <a:t> </a:t>
            </a:r>
            <a:r>
              <a:rPr lang="fi-FI" dirty="0"/>
              <a:t>tasks</a:t>
            </a:r>
            <a:endParaRPr lang="fi-FI" dirty="0"/>
          </a:p>
          <a:p>
            <a:r>
              <a:rPr lang="fi-FI" dirty="0"/>
              <a:t>Time </a:t>
            </a:r>
            <a:r>
              <a:rPr lang="fi-FI" dirty="0"/>
              <a:t>was</a:t>
            </a:r>
            <a:r>
              <a:rPr lang="fi-FI" dirty="0"/>
              <a:t> a </a:t>
            </a:r>
            <a:r>
              <a:rPr lang="fi-FI" dirty="0"/>
              <a:t>showstopper</a:t>
            </a:r>
            <a:endParaRPr lang="fi-FI" dirty="0"/>
          </a:p>
          <a:p>
            <a:pPr>
              <a:buFont typeface="Wingdings" pitchFamily="2" charset="2"/>
              <a:buNone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468313" y="1268413"/>
            <a:ext cx="8229600" cy="3816350"/>
          </a:xfrm>
        </p:spPr>
        <p:txBody>
          <a:bodyPr/>
          <a:lstStyle/>
          <a:p>
            <a:r>
              <a:rPr lang="fi-FI" sz="9600" b="1" dirty="0"/>
              <a:t>Jump</a:t>
            </a:r>
            <a:r>
              <a:rPr lang="fi-FI" sz="9600" b="1" dirty="0"/>
              <a:t/>
            </a:r>
            <a:br>
              <a:rPr lang="fi-FI" sz="9600" b="1" dirty="0"/>
            </a:br>
            <a:r>
              <a:rPr lang="fi-FI" sz="9600" b="1" dirty="0"/>
              <a:t>to</a:t>
            </a:r>
            <a:br>
              <a:rPr lang="fi-FI" sz="9600" b="1" dirty="0"/>
            </a:br>
            <a:r>
              <a:rPr lang="fi-FI" sz="9600" b="1" dirty="0"/>
              <a:t>Demo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ntakuvio">
  <a:themeElements>
    <a:clrScheme name="Pintakuvio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Pintakuvio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ntakuvio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ntakuvio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ntakuvio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ntakuvio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ntakuvio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ntakuvio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ntakuvio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ntakuvio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84</TotalTime>
  <Words>36</Words>
  <Application>Microsoft Office PowerPoint</Application>
  <PresentationFormat>On-screen Show (4:3)</PresentationFormat>
  <Paragraphs>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Tahoma</vt:lpstr>
      <vt:lpstr>Wingdings</vt:lpstr>
      <vt:lpstr>Calibri</vt:lpstr>
      <vt:lpstr>Pintakuvio</vt:lpstr>
      <vt:lpstr>8-puzzle game</vt:lpstr>
      <vt:lpstr>8-puzzle game</vt:lpstr>
      <vt:lpstr>Qt Coding Experiences</vt:lpstr>
      <vt:lpstr>Jump to Demo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SoftwareName</dc:title>
  <dc:creator>hevi</dc:creator>
  <cp:lastModifiedBy>lasse</cp:lastModifiedBy>
  <cp:revision>16</cp:revision>
  <dcterms:created xsi:type="dcterms:W3CDTF">2010-10-21T13:29:23Z</dcterms:created>
  <dcterms:modified xsi:type="dcterms:W3CDTF">2010-10-22T07:45:44Z</dcterms:modified>
</cp:coreProperties>
</file>