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552308-2FBE-4D5A-B24F-305A47C4E7DA}" type="datetimeFigureOut">
              <a:rPr lang="fi-FI" smtClean="0"/>
              <a:pPr/>
              <a:t>19.10.2010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33E8F-A2E2-4CAD-9BB5-916D0F746FB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u.wowarmo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WoWMobileArmory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/>
            <a:r>
              <a:rPr lang="en-US" sz="2800" dirty="0" smtClean="0"/>
              <a:t>We are going to make a mobile frontend for the website wowarmory.com. </a:t>
            </a:r>
          </a:p>
          <a:p>
            <a:pPr marL="0">
              <a:buNone/>
            </a:pPr>
            <a:endParaRPr lang="en-US" sz="2800" dirty="0" smtClean="0"/>
          </a:p>
          <a:p>
            <a:pPr marL="0"/>
            <a:r>
              <a:rPr lang="en-US" sz="2800" dirty="0" smtClean="0"/>
              <a:t>It gives information about the users character in the game and helps him/her to choose better equipment for his/her character. </a:t>
            </a:r>
          </a:p>
          <a:p>
            <a:pPr marL="0"/>
            <a:endParaRPr lang="en-US" sz="2800" dirty="0" smtClean="0"/>
          </a:p>
          <a:p>
            <a:pPr marL="0"/>
            <a:r>
              <a:rPr lang="en-US" sz="2800" dirty="0" smtClean="0"/>
              <a:t>There is already a similar program available for </a:t>
            </a:r>
            <a:r>
              <a:rPr lang="en-US" sz="2800" dirty="0" err="1" smtClean="0"/>
              <a:t>iPhone</a:t>
            </a:r>
            <a:r>
              <a:rPr lang="en-US" sz="2800" dirty="0" smtClean="0"/>
              <a:t> and we don't want that the users of Apple are in better position than the users of Nokia.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Xml </a:t>
            </a:r>
            <a:r>
              <a:rPr lang="fi-FI" dirty="0" err="1" smtClean="0"/>
              <a:t>parser</a:t>
            </a:r>
            <a:r>
              <a:rPr lang="fi-FI" dirty="0" smtClean="0"/>
              <a:t> for </a:t>
            </a:r>
            <a:r>
              <a:rPr lang="fi-FI" dirty="0" err="1" smtClean="0"/>
              <a:t>parsing</a:t>
            </a:r>
            <a:r>
              <a:rPr lang="fi-FI" dirty="0" smtClean="0"/>
              <a:t> the xml </a:t>
            </a:r>
            <a:r>
              <a:rPr lang="fi-FI" dirty="0" err="1" smtClean="0"/>
              <a:t>file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internet</a:t>
            </a:r>
            <a:endParaRPr lang="fi-FI" dirty="0" smtClean="0"/>
          </a:p>
          <a:p>
            <a:r>
              <a:rPr lang="fi-FI" dirty="0" smtClean="0"/>
              <a:t>http </a:t>
            </a:r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fetching</a:t>
            </a:r>
            <a:r>
              <a:rPr lang="fi-FI" dirty="0" smtClean="0"/>
              <a:t> xml data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r>
              <a:rPr lang="fi-FI" dirty="0" smtClean="0"/>
              <a:t>http </a:t>
            </a:r>
            <a:r>
              <a:rPr lang="fi-FI" dirty="0" err="1" smtClean="0"/>
              <a:t>downloader</a:t>
            </a:r>
            <a:r>
              <a:rPr lang="fi-FI" dirty="0" smtClean="0"/>
              <a:t> for </a:t>
            </a:r>
            <a:r>
              <a:rPr lang="fi-FI" dirty="0" err="1" smtClean="0"/>
              <a:t>fetching</a:t>
            </a:r>
            <a:r>
              <a:rPr lang="fi-FI" dirty="0" smtClean="0"/>
              <a:t> </a:t>
            </a:r>
            <a:r>
              <a:rPr lang="fi-FI" dirty="0" err="1" smtClean="0"/>
              <a:t>images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r>
              <a:rPr lang="fi-FI" dirty="0" err="1" smtClean="0"/>
              <a:t>On-the-fly</a:t>
            </a:r>
            <a:r>
              <a:rPr lang="fi-FI" dirty="0" smtClean="0"/>
              <a:t> </a:t>
            </a:r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image-based</a:t>
            </a:r>
            <a:r>
              <a:rPr lang="fi-FI" dirty="0" smtClean="0"/>
              <a:t> GUI (</a:t>
            </a:r>
            <a:r>
              <a:rPr lang="fi-FI" dirty="0" err="1" smtClean="0"/>
              <a:t>Images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as </a:t>
            </a:r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fetches</a:t>
            </a:r>
            <a:r>
              <a:rPr lang="fi-FI" dirty="0" smtClean="0"/>
              <a:t> data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items</a:t>
            </a:r>
            <a:r>
              <a:rPr lang="fi-FI" dirty="0" smtClean="0"/>
              <a:t>)</a:t>
            </a:r>
          </a:p>
          <a:p>
            <a:r>
              <a:rPr lang="fi-FI" sz="2400" u="sng" dirty="0" smtClean="0">
                <a:solidFill>
                  <a:srgbClr val="0000FF"/>
                </a:solidFill>
                <a:latin typeface="Verdana"/>
                <a:hlinkClick r:id="rId2"/>
              </a:rPr>
              <a:t>http://eu.wowarmory.com/</a:t>
            </a:r>
            <a:endParaRPr lang="fi-FI" sz="2400" u="sng" dirty="0" smtClean="0">
              <a:solidFill>
                <a:srgbClr val="0000FF"/>
              </a:solidFill>
              <a:latin typeface="Verdana"/>
            </a:endParaRP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WoWMobileArmory</vt:lpstr>
      <vt:lpstr>Slide 2</vt:lpstr>
      <vt:lpstr>What we need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WoWMobileArmory</dc:title>
  <dc:creator>b0326725</dc:creator>
  <cp:lastModifiedBy>b0326725</cp:lastModifiedBy>
  <cp:revision>3</cp:revision>
  <dcterms:created xsi:type="dcterms:W3CDTF">2010-10-19T08:23:57Z</dcterms:created>
  <dcterms:modified xsi:type="dcterms:W3CDTF">2010-10-19T08:41:52Z</dcterms:modified>
</cp:coreProperties>
</file>