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0AA4E4-65A3-491C-955E-B8981DB4764A}" type="datetimeFigureOut">
              <a:rPr lang="fi-FI" smtClean="0"/>
              <a:pPr/>
              <a:t>22.10.2010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49FB82-D7E8-483E-9C22-BB1334388755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82258" y="1078562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 smtClean="0">
                <a:latin typeface="Book Antiqua" pitchFamily="18" charset="0"/>
              </a:rPr>
              <a:t>LOVE CALCULATOR</a:t>
            </a:r>
            <a:endParaRPr lang="fi-FI" sz="3200" b="1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45091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PARAM JYOTHI MARILLA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3808" y="51571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SIDHARTHA YALAVARTHI</a:t>
            </a:r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573325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JALAMADUGU RAVITHEJA</a:t>
            </a:r>
            <a:endParaRPr lang="fi-FI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1700808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GROUP 6</a:t>
            </a:r>
            <a:endParaRPr lang="fi-FI" dirty="0"/>
          </a:p>
        </p:txBody>
      </p:sp>
      <p:pic>
        <p:nvPicPr>
          <p:cNvPr id="16" name="Picture 15" descr="love_calcul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348880"/>
            <a:ext cx="1724025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Idea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Everyone knows that a name can tell about the person and </a:t>
            </a:r>
            <a:r>
              <a:rPr lang="fi-FI" sz="2000" dirty="0" err="1" smtClean="0"/>
              <a:t>their</a:t>
            </a:r>
            <a:r>
              <a:rPr lang="fi-FI" sz="2000" dirty="0" smtClean="0"/>
              <a:t> </a:t>
            </a:r>
            <a:r>
              <a:rPr lang="fi-FI" sz="2000" dirty="0" err="1" smtClean="0"/>
              <a:t>behavior</a:t>
            </a:r>
            <a:r>
              <a:rPr lang="fi-FI" sz="2000" dirty="0" smtClean="0"/>
              <a:t>. </a:t>
            </a:r>
            <a:r>
              <a:rPr lang="fi-FI" sz="2000" dirty="0" err="1" smtClean="0"/>
              <a:t>Names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</a:t>
            </a:r>
            <a:r>
              <a:rPr lang="fi-FI" sz="2000" dirty="0" err="1" smtClean="0"/>
              <a:t>not</a:t>
            </a:r>
            <a:r>
              <a:rPr lang="fi-FI" sz="2000" dirty="0" smtClean="0"/>
              <a:t> </a:t>
            </a:r>
            <a:r>
              <a:rPr lang="fi-FI" sz="2000" dirty="0" err="1" smtClean="0"/>
              <a:t>randomly</a:t>
            </a:r>
            <a:r>
              <a:rPr lang="fi-FI" sz="2000" dirty="0" smtClean="0"/>
              <a:t> </a:t>
            </a:r>
            <a:r>
              <a:rPr lang="fi-FI" sz="2000" dirty="0" err="1" smtClean="0"/>
              <a:t>chosen</a:t>
            </a:r>
            <a:r>
              <a:rPr lang="fi-FI" sz="2000" dirty="0" smtClean="0"/>
              <a:t> </a:t>
            </a:r>
            <a:r>
              <a:rPr lang="fi-FI" sz="2000" dirty="0" err="1" smtClean="0"/>
              <a:t>they</a:t>
            </a:r>
            <a:r>
              <a:rPr lang="fi-FI" sz="2000" dirty="0" smtClean="0"/>
              <a:t> </a:t>
            </a:r>
            <a:r>
              <a:rPr lang="fi-FI" sz="2000" dirty="0" err="1" smtClean="0"/>
              <a:t>all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a </a:t>
            </a:r>
            <a:r>
              <a:rPr lang="fi-FI" sz="2000" dirty="0" err="1" smtClean="0"/>
              <a:t>meaning.With</a:t>
            </a:r>
            <a:r>
              <a:rPr lang="fi-FI" sz="2000" dirty="0" smtClean="0"/>
              <a:t> </a:t>
            </a:r>
            <a:r>
              <a:rPr lang="fi-FI" sz="2000" dirty="0" err="1" smtClean="0"/>
              <a:t>love</a:t>
            </a:r>
            <a:r>
              <a:rPr lang="fi-FI" sz="2000" dirty="0" smtClean="0"/>
              <a:t> </a:t>
            </a:r>
            <a:r>
              <a:rPr lang="fi-FI" sz="2000" dirty="0" err="1" smtClean="0"/>
              <a:t>calculator</a:t>
            </a:r>
            <a:r>
              <a:rPr lang="fi-FI" sz="2000" dirty="0" smtClean="0"/>
              <a:t> </a:t>
            </a:r>
            <a:r>
              <a:rPr lang="fi-FI" sz="2000" dirty="0" err="1" smtClean="0"/>
              <a:t>you</a:t>
            </a:r>
            <a:r>
              <a:rPr lang="fi-FI" sz="2000" dirty="0" smtClean="0"/>
              <a:t> can </a:t>
            </a:r>
            <a:r>
              <a:rPr lang="fi-FI" sz="2000" dirty="0" err="1" smtClean="0"/>
              <a:t>calculate</a:t>
            </a:r>
            <a:r>
              <a:rPr lang="fi-FI" sz="2000" dirty="0" smtClean="0"/>
              <a:t> the </a:t>
            </a:r>
            <a:r>
              <a:rPr lang="fi-FI" sz="2000" dirty="0" err="1" smtClean="0"/>
              <a:t>probalility</a:t>
            </a:r>
            <a:r>
              <a:rPr lang="fi-FI" sz="2000" dirty="0" smtClean="0"/>
              <a:t> of a </a:t>
            </a:r>
            <a:r>
              <a:rPr lang="fi-FI" sz="2000" dirty="0" err="1" smtClean="0"/>
              <a:t>successful</a:t>
            </a:r>
            <a:r>
              <a:rPr lang="fi-FI" sz="2000" dirty="0" smtClean="0"/>
              <a:t> </a:t>
            </a:r>
            <a:r>
              <a:rPr lang="fi-FI" sz="2000" dirty="0" err="1" smtClean="0"/>
              <a:t>relationship</a:t>
            </a:r>
            <a:r>
              <a:rPr lang="fi-FI" sz="2000" dirty="0" smtClean="0"/>
              <a:t> </a:t>
            </a:r>
            <a:r>
              <a:rPr lang="fi-FI" sz="2000" dirty="0" err="1" smtClean="0"/>
              <a:t>between</a:t>
            </a:r>
            <a:r>
              <a:rPr lang="fi-FI" sz="2000" dirty="0" smtClean="0"/>
              <a:t> </a:t>
            </a:r>
            <a:r>
              <a:rPr lang="fi-FI" sz="2000" dirty="0" err="1" smtClean="0"/>
              <a:t>two</a:t>
            </a:r>
            <a:r>
              <a:rPr lang="fi-FI" sz="2000" dirty="0" smtClean="0"/>
              <a:t> </a:t>
            </a:r>
            <a:r>
              <a:rPr lang="fi-FI" sz="2000" dirty="0" err="1" smtClean="0"/>
              <a:t>people</a:t>
            </a:r>
            <a:r>
              <a:rPr lang="fi-FI" sz="2000" dirty="0" smtClean="0"/>
              <a:t> , </a:t>
            </a:r>
            <a:r>
              <a:rPr lang="fi-FI" sz="2000" dirty="0" err="1" smtClean="0"/>
              <a:t>it</a:t>
            </a:r>
            <a:r>
              <a:rPr lang="fi-FI" sz="2000" dirty="0" smtClean="0"/>
              <a:t> is </a:t>
            </a:r>
            <a:r>
              <a:rPr lang="fi-FI" sz="2000" dirty="0" err="1" smtClean="0"/>
              <a:t>effective</a:t>
            </a:r>
            <a:r>
              <a:rPr lang="fi-FI" sz="2000" dirty="0" smtClean="0"/>
              <a:t> </a:t>
            </a:r>
            <a:r>
              <a:rPr lang="fi-FI" sz="2000" dirty="0" err="1" smtClean="0"/>
              <a:t>way</a:t>
            </a:r>
            <a:r>
              <a:rPr lang="fi-FI" sz="2000" dirty="0" smtClean="0"/>
              <a:t> to </a:t>
            </a:r>
            <a:r>
              <a:rPr lang="fi-FI" sz="2000" dirty="0" err="1" smtClean="0"/>
              <a:t>get</a:t>
            </a:r>
            <a:r>
              <a:rPr lang="fi-FI" sz="2000" dirty="0" smtClean="0"/>
              <a:t> an </a:t>
            </a:r>
            <a:r>
              <a:rPr lang="fi-FI" sz="2000" dirty="0" err="1" smtClean="0"/>
              <a:t>impresssion</a:t>
            </a:r>
            <a:r>
              <a:rPr lang="fi-FI" sz="2000" dirty="0" smtClean="0"/>
              <a:t> of </a:t>
            </a:r>
            <a:r>
              <a:rPr lang="fi-FI" sz="2000" dirty="0" err="1" smtClean="0"/>
              <a:t>what</a:t>
            </a:r>
            <a:r>
              <a:rPr lang="fi-FI" sz="2000" dirty="0" smtClean="0"/>
              <a:t> the </a:t>
            </a:r>
            <a:r>
              <a:rPr lang="fi-FI" sz="2000" dirty="0" err="1" smtClean="0"/>
              <a:t>chances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on a </a:t>
            </a:r>
            <a:r>
              <a:rPr lang="fi-FI" sz="2000" dirty="0" err="1" smtClean="0"/>
              <a:t>relationship</a:t>
            </a:r>
            <a:r>
              <a:rPr lang="fi-FI" sz="2000" dirty="0" smtClean="0"/>
              <a:t>.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r>
              <a:rPr lang="fi-FI" sz="2000" dirty="0" err="1" smtClean="0"/>
              <a:t>Solution</a:t>
            </a:r>
            <a:endParaRPr lang="fi-FI" sz="2000" dirty="0" smtClean="0"/>
          </a:p>
          <a:p>
            <a:r>
              <a:rPr lang="fi-FI" sz="2000" dirty="0" smtClean="0"/>
              <a:t>To </a:t>
            </a:r>
            <a:r>
              <a:rPr lang="fi-FI" sz="2000" dirty="0" err="1" smtClean="0"/>
              <a:t>get</a:t>
            </a:r>
            <a:r>
              <a:rPr lang="fi-FI" sz="2000" dirty="0" smtClean="0"/>
              <a:t> an impression of </a:t>
            </a:r>
            <a:r>
              <a:rPr lang="fi-FI" sz="2000" dirty="0" err="1" smtClean="0"/>
              <a:t>what</a:t>
            </a:r>
            <a:r>
              <a:rPr lang="fi-FI" sz="2000" dirty="0" smtClean="0"/>
              <a:t> the </a:t>
            </a:r>
            <a:r>
              <a:rPr lang="fi-FI" sz="2000" dirty="0" err="1" smtClean="0"/>
              <a:t>chances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on a </a:t>
            </a:r>
            <a:r>
              <a:rPr lang="fi-FI" sz="2000" dirty="0" err="1" smtClean="0"/>
              <a:t>relationship</a:t>
            </a:r>
            <a:r>
              <a:rPr lang="fi-FI" sz="2000" dirty="0" smtClean="0"/>
              <a:t>.</a:t>
            </a:r>
          </a:p>
          <a:p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Features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persons</a:t>
            </a:r>
            <a:r>
              <a:rPr lang="fi-FI" dirty="0" smtClean="0"/>
              <a:t> name</a:t>
            </a:r>
          </a:p>
          <a:p>
            <a:r>
              <a:rPr lang="fi-FI" dirty="0" err="1" smtClean="0"/>
              <a:t>Calculate</a:t>
            </a:r>
            <a:r>
              <a:rPr lang="fi-FI" dirty="0" smtClean="0"/>
              <a:t> the </a:t>
            </a:r>
            <a:r>
              <a:rPr lang="fi-FI" dirty="0" err="1" smtClean="0"/>
              <a:t>percentage</a:t>
            </a:r>
            <a:r>
              <a:rPr lang="fi-FI" dirty="0" smtClean="0"/>
              <a:t> of </a:t>
            </a:r>
            <a:r>
              <a:rPr lang="fi-FI" dirty="0" err="1" smtClean="0"/>
              <a:t>love</a:t>
            </a:r>
            <a:endParaRPr lang="fi-FI" dirty="0" smtClean="0"/>
          </a:p>
          <a:p>
            <a:r>
              <a:rPr lang="fi-FI" dirty="0" err="1" smtClean="0"/>
              <a:t>Display</a:t>
            </a:r>
            <a:r>
              <a:rPr lang="fi-FI" dirty="0" smtClean="0"/>
              <a:t> the </a:t>
            </a:r>
            <a:r>
              <a:rPr lang="fi-FI" dirty="0" err="1" smtClean="0"/>
              <a:t>result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933056"/>
            <a:ext cx="5877775" cy="253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Coding</a:t>
            </a:r>
            <a:r>
              <a:rPr lang="fi-FI" dirty="0" smtClean="0"/>
              <a:t> </a:t>
            </a:r>
            <a:r>
              <a:rPr lang="fi-FI" dirty="0" err="1" smtClean="0"/>
              <a:t>Experiences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API’s</a:t>
            </a:r>
            <a:r>
              <a:rPr lang="fi-FI" dirty="0" smtClean="0"/>
              <a:t>  made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easy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QtSimulator</a:t>
            </a:r>
            <a:r>
              <a:rPr lang="fi-FI" dirty="0" smtClean="0"/>
              <a:t> 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impressive</a:t>
            </a:r>
            <a:endParaRPr lang="fi-FI" dirty="0" smtClean="0"/>
          </a:p>
          <a:p>
            <a:r>
              <a:rPr lang="fi-FI" dirty="0" err="1" smtClean="0"/>
              <a:t>Showstopper</a:t>
            </a:r>
            <a:r>
              <a:rPr lang="fi-FI" dirty="0" smtClean="0"/>
              <a:t>  </a:t>
            </a:r>
            <a:r>
              <a:rPr lang="fi-FI" dirty="0" err="1" smtClean="0"/>
              <a:t>was</a:t>
            </a:r>
            <a:r>
              <a:rPr lang="fi-FI" dirty="0" smtClean="0"/>
              <a:t>  Time</a:t>
            </a:r>
            <a:r>
              <a:rPr lang="fi-FI" dirty="0" smtClean="0"/>
              <a:t> </a:t>
            </a:r>
            <a:endParaRPr lang="fi-FI" dirty="0" smtClean="0"/>
          </a:p>
          <a:p>
            <a:endParaRPr lang="fi-FI" dirty="0" smtClean="0"/>
          </a:p>
          <a:p>
            <a:pPr>
              <a:buNone/>
            </a:pPr>
            <a:r>
              <a:rPr lang="fi-FI" dirty="0" smtClean="0"/>
              <a:t>                           </a:t>
            </a:r>
            <a:r>
              <a:rPr lang="fi-FI" dirty="0" err="1" smtClean="0"/>
              <a:t>Jump</a:t>
            </a:r>
            <a:r>
              <a:rPr lang="fi-FI" dirty="0" smtClean="0"/>
              <a:t> to  Demo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Idea</vt:lpstr>
      <vt:lpstr>Features</vt:lpstr>
      <vt:lpstr>Coding Experiences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e0377079</dc:creator>
  <cp:lastModifiedBy>e0377079</cp:lastModifiedBy>
  <cp:revision>10</cp:revision>
  <dcterms:created xsi:type="dcterms:W3CDTF">2010-10-21T20:29:56Z</dcterms:created>
  <dcterms:modified xsi:type="dcterms:W3CDTF">2010-10-22T10:27:52Z</dcterms:modified>
</cp:coreProperties>
</file>