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730E-4180-4D98-8D18-DD9F922815A4}" type="datetimeFigureOut">
              <a:rPr lang="fi-FI" smtClean="0"/>
              <a:t>19.10.2010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6E51-1BEB-49E1-AB48-B7915B7FC53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730E-4180-4D98-8D18-DD9F922815A4}" type="datetimeFigureOut">
              <a:rPr lang="fi-FI" smtClean="0"/>
              <a:t>19.10.2010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6E51-1BEB-49E1-AB48-B7915B7FC53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730E-4180-4D98-8D18-DD9F922815A4}" type="datetimeFigureOut">
              <a:rPr lang="fi-FI" smtClean="0"/>
              <a:t>19.10.2010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6E51-1BEB-49E1-AB48-B7915B7FC53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730E-4180-4D98-8D18-DD9F922815A4}" type="datetimeFigureOut">
              <a:rPr lang="fi-FI" smtClean="0"/>
              <a:t>19.10.2010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6E51-1BEB-49E1-AB48-B7915B7FC53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730E-4180-4D98-8D18-DD9F922815A4}" type="datetimeFigureOut">
              <a:rPr lang="fi-FI" smtClean="0"/>
              <a:t>19.10.2010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6E51-1BEB-49E1-AB48-B7915B7FC53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730E-4180-4D98-8D18-DD9F922815A4}" type="datetimeFigureOut">
              <a:rPr lang="fi-FI" smtClean="0"/>
              <a:t>19.10.2010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6E51-1BEB-49E1-AB48-B7915B7FC53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730E-4180-4D98-8D18-DD9F922815A4}" type="datetimeFigureOut">
              <a:rPr lang="fi-FI" smtClean="0"/>
              <a:t>19.10.2010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6E51-1BEB-49E1-AB48-B7915B7FC53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730E-4180-4D98-8D18-DD9F922815A4}" type="datetimeFigureOut">
              <a:rPr lang="fi-FI" smtClean="0"/>
              <a:t>19.10.2010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6E51-1BEB-49E1-AB48-B7915B7FC53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730E-4180-4D98-8D18-DD9F922815A4}" type="datetimeFigureOut">
              <a:rPr lang="fi-FI" smtClean="0"/>
              <a:t>19.10.2010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6E51-1BEB-49E1-AB48-B7915B7FC53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730E-4180-4D98-8D18-DD9F922815A4}" type="datetimeFigureOut">
              <a:rPr lang="fi-FI" smtClean="0"/>
              <a:t>19.10.2010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6E51-1BEB-49E1-AB48-B7915B7FC53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8730E-4180-4D98-8D18-DD9F922815A4}" type="datetimeFigureOut">
              <a:rPr lang="fi-FI" smtClean="0"/>
              <a:t>19.10.2010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E6E51-1BEB-49E1-AB48-B7915B7FC535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8730E-4180-4D98-8D18-DD9F922815A4}" type="datetimeFigureOut">
              <a:rPr lang="fi-FI" smtClean="0"/>
              <a:t>19.10.2010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E6E51-1BEB-49E1-AB48-B7915B7FC535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Alcohol </a:t>
            </a:r>
            <a:r>
              <a:rPr lang="fi-FI" dirty="0" err="1" smtClean="0"/>
              <a:t>Meter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2880320"/>
          </a:xfrm>
        </p:spPr>
        <p:txBody>
          <a:bodyPr>
            <a:normAutofit/>
          </a:bodyPr>
          <a:lstStyle/>
          <a:p>
            <a:r>
              <a:rPr lang="fi-FI" sz="3600" dirty="0" smtClean="0">
                <a:solidFill>
                  <a:schemeClr val="tx1"/>
                </a:solidFill>
              </a:rPr>
              <a:t>Group  </a:t>
            </a:r>
            <a:r>
              <a:rPr lang="fi-FI" sz="3600" dirty="0" err="1" smtClean="0">
                <a:solidFill>
                  <a:schemeClr val="tx1"/>
                </a:solidFill>
              </a:rPr>
              <a:t>Name</a:t>
            </a:r>
            <a:endParaRPr lang="fi-FI" sz="360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fi-FI" dirty="0" smtClean="0">
                <a:solidFill>
                  <a:schemeClr val="tx1"/>
                </a:solidFill>
              </a:rPr>
              <a:t>Md. </a:t>
            </a:r>
            <a:r>
              <a:rPr lang="fi-FI" dirty="0" err="1" smtClean="0">
                <a:solidFill>
                  <a:schemeClr val="tx1"/>
                </a:solidFill>
              </a:rPr>
              <a:t>Facihul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Azam</a:t>
            </a:r>
            <a:endParaRPr lang="fi-FI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r>
              <a:rPr lang="fi-FI" dirty="0" err="1" smtClean="0">
                <a:solidFill>
                  <a:schemeClr val="tx1"/>
                </a:solidFill>
              </a:rPr>
              <a:t>P.Rajaraviteja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</a:p>
          <a:p>
            <a:pPr marL="514350" indent="-514350">
              <a:buAutoNum type="arabicPeriod"/>
            </a:pPr>
            <a:r>
              <a:rPr lang="fi-FI" dirty="0" err="1" smtClean="0">
                <a:solidFill>
                  <a:schemeClr val="tx1"/>
                </a:solidFill>
              </a:rPr>
              <a:t>Srikanth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  <a:r>
              <a:rPr lang="fi-FI" dirty="0" err="1" smtClean="0">
                <a:solidFill>
                  <a:schemeClr val="tx1"/>
                </a:solidFill>
              </a:rPr>
              <a:t>Korrapati</a:t>
            </a:r>
            <a:r>
              <a:rPr lang="fi-FI" dirty="0" smtClean="0">
                <a:solidFill>
                  <a:schemeClr val="tx1"/>
                </a:solidFill>
              </a:rPr>
              <a:t> </a:t>
            </a:r>
          </a:p>
          <a:p>
            <a:pPr marL="514350" indent="-514350">
              <a:buAutoNum type="arabicPeriod"/>
            </a:pPr>
            <a:endParaRPr lang="fi-FI" dirty="0" smtClean="0"/>
          </a:p>
          <a:p>
            <a:pPr marL="514350" indent="-514350">
              <a:buAutoNum type="arabicPeriod"/>
            </a:pPr>
            <a:endParaRPr lang="fi-FI" dirty="0" smtClean="0"/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Description  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400" dirty="0" smtClean="0"/>
              <a:t>The main idea is to </a:t>
            </a:r>
            <a:r>
              <a:rPr lang="fi-FI" sz="2400" dirty="0" err="1" smtClean="0"/>
              <a:t>test</a:t>
            </a:r>
            <a:r>
              <a:rPr lang="fi-FI" sz="2400" dirty="0" smtClean="0"/>
              <a:t> the </a:t>
            </a:r>
            <a:r>
              <a:rPr lang="fi-FI" sz="2400" dirty="0" err="1" smtClean="0"/>
              <a:t>alcohol</a:t>
            </a:r>
            <a:r>
              <a:rPr lang="fi-FI" sz="2400" dirty="0" smtClean="0"/>
              <a:t> </a:t>
            </a:r>
            <a:r>
              <a:rPr lang="fi-FI" sz="2400" dirty="0" err="1" smtClean="0"/>
              <a:t>content</a:t>
            </a:r>
            <a:r>
              <a:rPr lang="fi-FI" sz="2400" dirty="0" smtClean="0"/>
              <a:t> in </a:t>
            </a:r>
            <a:r>
              <a:rPr lang="fi-FI" sz="2400" dirty="0" err="1" smtClean="0"/>
              <a:t>blood</a:t>
            </a:r>
            <a:r>
              <a:rPr lang="fi-FI" sz="2400" dirty="0" smtClean="0"/>
              <a:t>.</a:t>
            </a:r>
          </a:p>
          <a:p>
            <a:pPr>
              <a:buNone/>
            </a:pPr>
            <a:r>
              <a:rPr lang="fi-FI" sz="2400" dirty="0" smtClean="0"/>
              <a:t>     </a:t>
            </a:r>
            <a:r>
              <a:rPr lang="fi-FI" sz="2400" dirty="0" err="1" smtClean="0"/>
              <a:t>Information</a:t>
            </a:r>
            <a:r>
              <a:rPr lang="fi-FI" sz="2400" dirty="0" smtClean="0"/>
              <a:t> is </a:t>
            </a:r>
            <a:r>
              <a:rPr lang="fi-FI" sz="2400" dirty="0" err="1" smtClean="0"/>
              <a:t>provide</a:t>
            </a:r>
            <a:r>
              <a:rPr lang="fi-FI" sz="2400" dirty="0" smtClean="0"/>
              <a:t> </a:t>
            </a:r>
            <a:r>
              <a:rPr lang="fi-FI" sz="2400" dirty="0" err="1" smtClean="0"/>
              <a:t>manually</a:t>
            </a:r>
            <a:r>
              <a:rPr lang="fi-FI" sz="2400" dirty="0" smtClean="0"/>
              <a:t> to </a:t>
            </a:r>
            <a:r>
              <a:rPr lang="fi-FI" sz="2400" dirty="0" err="1" smtClean="0"/>
              <a:t>calculate</a:t>
            </a:r>
            <a:r>
              <a:rPr lang="fi-FI" sz="2400" dirty="0" smtClean="0"/>
              <a:t> the </a:t>
            </a:r>
            <a:r>
              <a:rPr lang="fi-FI" sz="2400" dirty="0" err="1" smtClean="0"/>
              <a:t>alcohol</a:t>
            </a:r>
            <a:r>
              <a:rPr lang="fi-FI" sz="2400" dirty="0" smtClean="0"/>
              <a:t> </a:t>
            </a:r>
            <a:r>
              <a:rPr lang="fi-FI" sz="2400" dirty="0" err="1" smtClean="0"/>
              <a:t>content</a:t>
            </a:r>
            <a:r>
              <a:rPr lang="fi-FI" sz="2400" dirty="0" smtClean="0"/>
              <a:t>.</a:t>
            </a:r>
          </a:p>
          <a:p>
            <a:r>
              <a:rPr lang="fi-FI" sz="2400" dirty="0" smtClean="0"/>
              <a:t>System </a:t>
            </a:r>
            <a:r>
              <a:rPr lang="fi-FI" sz="2400" dirty="0" err="1" smtClean="0"/>
              <a:t>will</a:t>
            </a:r>
            <a:r>
              <a:rPr lang="fi-FI" sz="2400" dirty="0" smtClean="0"/>
              <a:t> </a:t>
            </a:r>
            <a:r>
              <a:rPr lang="fi-FI" sz="2400" dirty="0" err="1" smtClean="0"/>
              <a:t>take</a:t>
            </a:r>
            <a:r>
              <a:rPr lang="fi-FI" sz="2400" dirty="0" smtClean="0"/>
              <a:t> </a:t>
            </a:r>
            <a:r>
              <a:rPr lang="fi-FI" sz="2400" dirty="0" err="1" smtClean="0"/>
              <a:t>some</a:t>
            </a:r>
            <a:r>
              <a:rPr lang="fi-FI" sz="2400" dirty="0" smtClean="0"/>
              <a:t> </a:t>
            </a:r>
            <a:r>
              <a:rPr lang="fi-FI" sz="2400" dirty="0" err="1" smtClean="0"/>
              <a:t>information</a:t>
            </a:r>
            <a:r>
              <a:rPr lang="fi-FI" sz="2400" dirty="0" smtClean="0"/>
              <a:t> of person </a:t>
            </a:r>
            <a:r>
              <a:rPr lang="fi-FI" sz="2400" dirty="0" err="1" smtClean="0"/>
              <a:t>such</a:t>
            </a:r>
            <a:r>
              <a:rPr lang="fi-FI" sz="2400" dirty="0" smtClean="0"/>
              <a:t> as : </a:t>
            </a:r>
          </a:p>
          <a:p>
            <a:r>
              <a:rPr lang="fi-FI" sz="2400" dirty="0" err="1" smtClean="0"/>
              <a:t>Person’s</a:t>
            </a:r>
            <a:r>
              <a:rPr lang="fi-FI" sz="2400" dirty="0" smtClean="0"/>
              <a:t> </a:t>
            </a:r>
            <a:r>
              <a:rPr lang="fi-FI" sz="2400" dirty="0" err="1" smtClean="0"/>
              <a:t>gender</a:t>
            </a:r>
            <a:endParaRPr lang="fi-FI" sz="2400" dirty="0" smtClean="0"/>
          </a:p>
          <a:p>
            <a:r>
              <a:rPr lang="fi-FI" sz="2400" dirty="0" err="1" smtClean="0"/>
              <a:t>Weight</a:t>
            </a:r>
            <a:r>
              <a:rPr lang="fi-FI" sz="2400" dirty="0" smtClean="0"/>
              <a:t> </a:t>
            </a:r>
          </a:p>
          <a:p>
            <a:r>
              <a:rPr lang="fi-FI" sz="2400" dirty="0" err="1" smtClean="0"/>
              <a:t>How</a:t>
            </a:r>
            <a:r>
              <a:rPr lang="fi-FI" sz="2400" dirty="0" smtClean="0"/>
              <a:t> </a:t>
            </a:r>
            <a:r>
              <a:rPr lang="fi-FI" sz="2400" dirty="0" err="1" smtClean="0"/>
              <a:t>much</a:t>
            </a:r>
            <a:r>
              <a:rPr lang="fi-FI" sz="2400" dirty="0" smtClean="0"/>
              <a:t> </a:t>
            </a:r>
            <a:r>
              <a:rPr lang="fi-FI" sz="2400" dirty="0" err="1" smtClean="0"/>
              <a:t>drinks</a:t>
            </a:r>
            <a:r>
              <a:rPr lang="fi-FI" sz="2400" dirty="0" smtClean="0"/>
              <a:t> he/ </a:t>
            </a:r>
            <a:r>
              <a:rPr lang="fi-FI" sz="2400" dirty="0" err="1" smtClean="0"/>
              <a:t>she</a:t>
            </a:r>
            <a:r>
              <a:rPr lang="fi-FI" sz="2400" dirty="0" smtClean="0"/>
              <a:t> </a:t>
            </a:r>
            <a:r>
              <a:rPr lang="fi-FI" sz="2400" dirty="0" err="1" smtClean="0"/>
              <a:t>took</a:t>
            </a:r>
            <a:r>
              <a:rPr lang="fi-FI" sz="2400" dirty="0" smtClean="0"/>
              <a:t> per </a:t>
            </a:r>
            <a:r>
              <a:rPr lang="fi-FI" sz="2400" dirty="0" err="1" smtClean="0"/>
              <a:t>hour</a:t>
            </a:r>
            <a:r>
              <a:rPr lang="fi-FI" sz="2400" dirty="0" smtClean="0"/>
              <a:t> and </a:t>
            </a:r>
            <a:r>
              <a:rPr lang="fi-FI" sz="2400" dirty="0" err="1" smtClean="0"/>
              <a:t>drink</a:t>
            </a:r>
            <a:r>
              <a:rPr lang="fi-FI" sz="2400" dirty="0" smtClean="0"/>
              <a:t> </a:t>
            </a:r>
            <a:r>
              <a:rPr lang="fi-FI" sz="2400" dirty="0" err="1" smtClean="0"/>
              <a:t>type</a:t>
            </a:r>
            <a:r>
              <a:rPr lang="fi-FI" sz="2400" dirty="0" smtClean="0"/>
              <a:t>.</a:t>
            </a:r>
          </a:p>
          <a:p>
            <a:r>
              <a:rPr lang="fi-FI" sz="2400" dirty="0" err="1" smtClean="0"/>
              <a:t>Calculate</a:t>
            </a:r>
            <a:r>
              <a:rPr lang="fi-FI" sz="2400" dirty="0" smtClean="0"/>
              <a:t> the </a:t>
            </a:r>
            <a:r>
              <a:rPr lang="fi-FI" sz="2400" dirty="0" err="1" smtClean="0"/>
              <a:t>alchol</a:t>
            </a:r>
            <a:r>
              <a:rPr lang="fi-FI" sz="2400" dirty="0" smtClean="0"/>
              <a:t> </a:t>
            </a:r>
            <a:r>
              <a:rPr lang="fi-FI" sz="2400" dirty="0" err="1" smtClean="0"/>
              <a:t>content</a:t>
            </a:r>
            <a:r>
              <a:rPr lang="fi-FI" sz="2400" dirty="0" smtClean="0"/>
              <a:t> in </a:t>
            </a:r>
            <a:r>
              <a:rPr lang="fi-FI" sz="2400" dirty="0" err="1" smtClean="0"/>
              <a:t>blood</a:t>
            </a:r>
            <a:r>
              <a:rPr lang="fi-FI" sz="2400" dirty="0" smtClean="0"/>
              <a:t> and the </a:t>
            </a:r>
            <a:r>
              <a:rPr lang="fi-FI" sz="2400" dirty="0" err="1" smtClean="0"/>
              <a:t>result</a:t>
            </a:r>
            <a:r>
              <a:rPr lang="fi-FI" sz="2400" dirty="0" smtClean="0"/>
              <a:t> </a:t>
            </a:r>
            <a:r>
              <a:rPr lang="fi-FI" sz="2400" dirty="0" err="1" smtClean="0"/>
              <a:t>will</a:t>
            </a:r>
            <a:r>
              <a:rPr lang="fi-FI" sz="2400" dirty="0" smtClean="0"/>
              <a:t> </a:t>
            </a:r>
            <a:r>
              <a:rPr lang="fi-FI" sz="2400" dirty="0" err="1" smtClean="0"/>
              <a:t>be</a:t>
            </a:r>
            <a:r>
              <a:rPr lang="fi-FI" sz="2400" dirty="0" smtClean="0"/>
              <a:t> set in </a:t>
            </a:r>
            <a:r>
              <a:rPr lang="fi-FI" sz="2400" dirty="0" err="1" smtClean="0"/>
              <a:t>alcohol</a:t>
            </a:r>
            <a:r>
              <a:rPr lang="fi-FI" sz="2400" dirty="0" smtClean="0"/>
              <a:t> </a:t>
            </a:r>
            <a:r>
              <a:rPr lang="fi-FI" sz="2400" dirty="0" err="1" smtClean="0"/>
              <a:t>content</a:t>
            </a:r>
            <a:r>
              <a:rPr lang="fi-FI" sz="2400" dirty="0" smtClean="0"/>
              <a:t>. </a:t>
            </a:r>
          </a:p>
          <a:p>
            <a:r>
              <a:rPr lang="fi-FI" sz="2400" dirty="0" err="1" smtClean="0"/>
              <a:t>graphical</a:t>
            </a:r>
            <a:r>
              <a:rPr lang="fi-FI" sz="2400" dirty="0" smtClean="0"/>
              <a:t> </a:t>
            </a:r>
            <a:r>
              <a:rPr lang="fi-FI" sz="2400" dirty="0" err="1" smtClean="0"/>
              <a:t>picture</a:t>
            </a:r>
            <a:r>
              <a:rPr lang="fi-FI" sz="2400" dirty="0" smtClean="0"/>
              <a:t> </a:t>
            </a:r>
            <a:r>
              <a:rPr lang="fi-FI" sz="2400" dirty="0" err="1" smtClean="0"/>
              <a:t>will</a:t>
            </a:r>
            <a:r>
              <a:rPr lang="fi-FI" sz="2400" dirty="0" smtClean="0"/>
              <a:t> </a:t>
            </a:r>
            <a:r>
              <a:rPr lang="fi-FI" sz="2400" dirty="0" err="1" smtClean="0"/>
              <a:t>be</a:t>
            </a:r>
            <a:r>
              <a:rPr lang="fi-FI" sz="2400" dirty="0" smtClean="0"/>
              <a:t> </a:t>
            </a:r>
            <a:r>
              <a:rPr lang="fi-FI" sz="2400" dirty="0" err="1" smtClean="0"/>
              <a:t>there</a:t>
            </a:r>
            <a:r>
              <a:rPr lang="fi-FI" sz="2400" dirty="0" smtClean="0"/>
              <a:t>. </a:t>
            </a:r>
            <a:endParaRPr lang="fi-FI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graphicFrame>
        <p:nvGraphicFramePr>
          <p:cNvPr id="28" name="Content Placeholder 27"/>
          <p:cNvGraphicFramePr>
            <a:graphicFrameLocks noGrp="1"/>
          </p:cNvGraphicFramePr>
          <p:nvPr>
            <p:ph sz="half" idx="2"/>
          </p:nvPr>
        </p:nvGraphicFramePr>
        <p:xfrm>
          <a:off x="457200" y="2174875"/>
          <a:ext cx="404018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40188"/>
              </a:tblGrid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7" name="Rectangle 6"/>
          <p:cNvSpPr/>
          <p:nvPr/>
        </p:nvSpPr>
        <p:spPr>
          <a:xfrm>
            <a:off x="107504" y="0"/>
            <a:ext cx="4464496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endParaRPr lang="fi-FI" dirty="0"/>
          </a:p>
        </p:txBody>
      </p:sp>
      <p:sp>
        <p:nvSpPr>
          <p:cNvPr id="8" name="Rectangle 7"/>
          <p:cNvSpPr/>
          <p:nvPr/>
        </p:nvSpPr>
        <p:spPr>
          <a:xfrm>
            <a:off x="179512" y="4581128"/>
            <a:ext cx="1656184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err="1" smtClean="0"/>
              <a:t>Percent</a:t>
            </a:r>
            <a:r>
              <a:rPr lang="fi-FI" sz="1400" dirty="0" smtClean="0"/>
              <a:t> of Alcohol </a:t>
            </a:r>
            <a:endParaRPr lang="fi-FI" sz="1400" dirty="0"/>
          </a:p>
        </p:txBody>
      </p:sp>
      <p:sp>
        <p:nvSpPr>
          <p:cNvPr id="9" name="Rectangle 8"/>
          <p:cNvSpPr/>
          <p:nvPr/>
        </p:nvSpPr>
        <p:spPr>
          <a:xfrm>
            <a:off x="2843808" y="4581128"/>
            <a:ext cx="1512168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Hours</a:t>
            </a:r>
            <a:endParaRPr lang="fi-FI" dirty="0"/>
          </a:p>
        </p:txBody>
      </p:sp>
      <p:sp>
        <p:nvSpPr>
          <p:cNvPr id="10" name="Oval 9"/>
          <p:cNvSpPr/>
          <p:nvPr/>
        </p:nvSpPr>
        <p:spPr>
          <a:xfrm>
            <a:off x="539552" y="332656"/>
            <a:ext cx="2160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Oval 10"/>
          <p:cNvSpPr/>
          <p:nvPr/>
        </p:nvSpPr>
        <p:spPr>
          <a:xfrm>
            <a:off x="2483768" y="404664"/>
            <a:ext cx="21602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Rectangle 11"/>
          <p:cNvSpPr/>
          <p:nvPr/>
        </p:nvSpPr>
        <p:spPr>
          <a:xfrm>
            <a:off x="3131840" y="5373216"/>
            <a:ext cx="72008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0.66</a:t>
            </a:r>
            <a:endParaRPr lang="fi-FI" dirty="0"/>
          </a:p>
        </p:txBody>
      </p:sp>
      <p:sp>
        <p:nvSpPr>
          <p:cNvPr id="13" name="Rectangle 12"/>
          <p:cNvSpPr/>
          <p:nvPr/>
        </p:nvSpPr>
        <p:spPr>
          <a:xfrm>
            <a:off x="827584" y="5877272"/>
            <a:ext cx="3240360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Rounded Rectangle 13"/>
          <p:cNvSpPr/>
          <p:nvPr/>
        </p:nvSpPr>
        <p:spPr>
          <a:xfrm>
            <a:off x="827584" y="6309320"/>
            <a:ext cx="3168352" cy="360040"/>
          </a:xfrm>
          <a:prstGeom prst="roundRect">
            <a:avLst>
              <a:gd name="adj" fmla="val 4953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b="1" dirty="0" err="1" smtClean="0">
                <a:latin typeface="Times New Roman" pitchFamily="18" charset="0"/>
                <a:cs typeface="Times New Roman" pitchFamily="18" charset="0"/>
              </a:rPr>
              <a:t>You</a:t>
            </a:r>
            <a:r>
              <a:rPr lang="fi-FI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b="1" dirty="0" err="1" smtClean="0"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fi-FI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b="1" dirty="0" err="1" smtClean="0">
                <a:latin typeface="Times New Roman" pitchFamily="18" charset="0"/>
                <a:cs typeface="Times New Roman" pitchFamily="18" charset="0"/>
              </a:rPr>
              <a:t>over</a:t>
            </a:r>
            <a:r>
              <a:rPr lang="fi-FI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i-FI" b="1" dirty="0" err="1" smtClean="0">
                <a:latin typeface="Times New Roman" pitchFamily="18" charset="0"/>
                <a:cs typeface="Times New Roman" pitchFamily="18" charset="0"/>
              </a:rPr>
              <a:t>Drunk</a:t>
            </a:r>
            <a:endParaRPr lang="fi-FI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27584" y="188640"/>
            <a:ext cx="72008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male</a:t>
            </a:r>
            <a:endParaRPr lang="fi-FI" dirty="0"/>
          </a:p>
        </p:txBody>
      </p:sp>
      <p:sp>
        <p:nvSpPr>
          <p:cNvPr id="16" name="Rectangle 15"/>
          <p:cNvSpPr/>
          <p:nvPr/>
        </p:nvSpPr>
        <p:spPr>
          <a:xfrm>
            <a:off x="2843808" y="188640"/>
            <a:ext cx="86409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female</a:t>
            </a:r>
            <a:endParaRPr lang="fi-FI" dirty="0"/>
          </a:p>
        </p:txBody>
      </p:sp>
      <p:sp>
        <p:nvSpPr>
          <p:cNvPr id="17" name="Rectangle 16"/>
          <p:cNvSpPr/>
          <p:nvPr/>
        </p:nvSpPr>
        <p:spPr>
          <a:xfrm>
            <a:off x="3995936" y="5013176"/>
            <a:ext cx="36004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1</a:t>
            </a:r>
            <a:endParaRPr lang="fi-FI" dirty="0"/>
          </a:p>
        </p:txBody>
      </p:sp>
      <p:sp>
        <p:nvSpPr>
          <p:cNvPr id="18" name="Rectangle 17"/>
          <p:cNvSpPr/>
          <p:nvPr/>
        </p:nvSpPr>
        <p:spPr>
          <a:xfrm>
            <a:off x="251520" y="5013176"/>
            <a:ext cx="504056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40</a:t>
            </a:r>
            <a:endParaRPr lang="fi-FI" dirty="0"/>
          </a:p>
        </p:txBody>
      </p:sp>
      <p:sp>
        <p:nvSpPr>
          <p:cNvPr id="19" name="Rectangle 18"/>
          <p:cNvSpPr/>
          <p:nvPr/>
        </p:nvSpPr>
        <p:spPr>
          <a:xfrm>
            <a:off x="179512" y="5445224"/>
            <a:ext cx="2088232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smtClean="0"/>
              <a:t>Alcohol in Blood</a:t>
            </a:r>
            <a:endParaRPr lang="fi-FI" dirty="0"/>
          </a:p>
        </p:txBody>
      </p:sp>
      <p:cxnSp>
        <p:nvCxnSpPr>
          <p:cNvPr id="21" name="Straight Connector 20"/>
          <p:cNvCxnSpPr/>
          <p:nvPr/>
        </p:nvCxnSpPr>
        <p:spPr>
          <a:xfrm rot="10800000" flipH="1">
            <a:off x="827584" y="6021288"/>
            <a:ext cx="3240360" cy="0"/>
          </a:xfrm>
          <a:prstGeom prst="line">
            <a:avLst/>
          </a:prstGeom>
          <a:ln w="793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979712" y="5877272"/>
            <a:ext cx="72008" cy="216024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" name="Rectangle 25"/>
          <p:cNvSpPr/>
          <p:nvPr/>
        </p:nvSpPr>
        <p:spPr>
          <a:xfrm>
            <a:off x="1547664" y="692696"/>
            <a:ext cx="15841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Body</a:t>
            </a:r>
            <a:r>
              <a:rPr lang="fi-FI" dirty="0" smtClean="0"/>
              <a:t> </a:t>
            </a:r>
            <a:r>
              <a:rPr lang="fi-FI" dirty="0" err="1" smtClean="0"/>
              <a:t>type</a:t>
            </a:r>
            <a:endParaRPr lang="fi-FI" dirty="0"/>
          </a:p>
        </p:txBody>
      </p:sp>
      <p:sp>
        <p:nvSpPr>
          <p:cNvPr id="29" name="Rectangle 28"/>
          <p:cNvSpPr/>
          <p:nvPr/>
        </p:nvSpPr>
        <p:spPr>
          <a:xfrm>
            <a:off x="3059832" y="1196752"/>
            <a:ext cx="9144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Thick</a:t>
            </a:r>
            <a:endParaRPr lang="fi-FI" dirty="0"/>
          </a:p>
        </p:txBody>
      </p:sp>
      <p:sp>
        <p:nvSpPr>
          <p:cNvPr id="30" name="Rectangle 29"/>
          <p:cNvSpPr/>
          <p:nvPr/>
        </p:nvSpPr>
        <p:spPr>
          <a:xfrm>
            <a:off x="539552" y="1196752"/>
            <a:ext cx="9361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T</a:t>
            </a:r>
            <a:r>
              <a:rPr lang="fi-FI" dirty="0" err="1" smtClean="0"/>
              <a:t>hin</a:t>
            </a:r>
            <a:endParaRPr lang="fi-FI" dirty="0"/>
          </a:p>
        </p:txBody>
      </p:sp>
      <p:sp>
        <p:nvSpPr>
          <p:cNvPr id="31" name="Rectangle 30"/>
          <p:cNvSpPr/>
          <p:nvPr/>
        </p:nvSpPr>
        <p:spPr>
          <a:xfrm>
            <a:off x="1835696" y="1196752"/>
            <a:ext cx="9144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/>
              <a:t>N</a:t>
            </a:r>
            <a:r>
              <a:rPr lang="fi-FI" dirty="0" err="1" smtClean="0"/>
              <a:t>ormal</a:t>
            </a:r>
            <a:endParaRPr lang="fi-FI" dirty="0"/>
          </a:p>
        </p:txBody>
      </p:sp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251520" y="2204865"/>
          <a:ext cx="2376264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132"/>
                <a:gridCol w="1188132"/>
              </a:tblGrid>
              <a:tr h="432048">
                <a:tc>
                  <a:txBody>
                    <a:bodyPr/>
                    <a:lstStyle/>
                    <a:p>
                      <a:r>
                        <a:rPr lang="fi-FI" dirty="0" smtClean="0"/>
                        <a:t>Time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Drink</a:t>
                      </a:r>
                      <a:r>
                        <a:rPr lang="fi-FI" dirty="0" smtClean="0"/>
                        <a:t> </a:t>
                      </a:r>
                      <a:endParaRPr lang="fi-FI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fi-FI" dirty="0" smtClean="0"/>
                        <a:t>2:30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err="1" smtClean="0"/>
                        <a:t>Beer</a:t>
                      </a:r>
                      <a:endParaRPr lang="fi-FI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fi-FI" dirty="0" smtClean="0"/>
                        <a:t>2:45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Whisky</a:t>
                      </a:r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1403648" y="5013176"/>
            <a:ext cx="1872208" cy="28803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 err="1" smtClean="0"/>
              <a:t>Calculate</a:t>
            </a:r>
            <a:endParaRPr lang="fi-FI" dirty="0"/>
          </a:p>
        </p:txBody>
      </p:sp>
      <p:graphicFrame>
        <p:nvGraphicFramePr>
          <p:cNvPr id="39" name="Table 38"/>
          <p:cNvGraphicFramePr>
            <a:graphicFrameLocks noGrp="1"/>
          </p:cNvGraphicFramePr>
          <p:nvPr/>
        </p:nvGraphicFramePr>
        <p:xfrm>
          <a:off x="2771800" y="2204863"/>
          <a:ext cx="1656184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</a:tblGrid>
              <a:tr h="432048">
                <a:tc>
                  <a:txBody>
                    <a:bodyPr/>
                    <a:lstStyle/>
                    <a:p>
                      <a:r>
                        <a:rPr lang="fi-FI" dirty="0" smtClean="0"/>
                        <a:t>Volume</a:t>
                      </a:r>
                      <a:endParaRPr lang="fi-FI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fi-FI" dirty="0" smtClean="0"/>
                        <a:t>500ml</a:t>
                      </a:r>
                      <a:endParaRPr lang="fi-FI" dirty="0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fi-FI" dirty="0" smtClean="0"/>
                        <a:t>200ml</a:t>
                      </a:r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0" name="Content Placeholder 39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On-screen Show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Alcohol Meter  </vt:lpstr>
      <vt:lpstr>Description  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Meter  </dc:title>
  <dc:creator>d0361755</dc:creator>
  <cp:lastModifiedBy>d0361755</cp:lastModifiedBy>
  <cp:revision>16</cp:revision>
  <dcterms:created xsi:type="dcterms:W3CDTF">2010-10-19T08:00:23Z</dcterms:created>
  <dcterms:modified xsi:type="dcterms:W3CDTF">2010-10-19T09:46:23Z</dcterms:modified>
</cp:coreProperties>
</file>