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63" r:id="rId5"/>
    <p:sldId id="268" r:id="rId6"/>
    <p:sldId id="265" r:id="rId7"/>
    <p:sldId id="269" r:id="rId8"/>
    <p:sldId id="270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8FD986-3AD9-4BB2-BBAC-FCCC972037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058D354-7F2D-4AC4-BA65-4916875C5D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B080DBA-C345-4FE8-8192-700462FA0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E731F-543B-4667-A59F-88343EF38719}" type="datetimeFigureOut">
              <a:rPr lang="fi-FI" smtClean="0"/>
              <a:t>3.1.2018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2B20F-AA9A-4D2F-8721-162DC5B8B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D5D2089-F666-41E2-972A-D433B4066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268C-2C32-4536-B9B8-B792623BA5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260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377023D-B7FB-43D6-B18E-93BD8C457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48DEA87-B226-4538-B542-D9229ABFD9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1CEAF21-8E6F-445B-B2A5-6DB976760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E731F-543B-4667-A59F-88343EF38719}" type="datetimeFigureOut">
              <a:rPr lang="fi-FI" smtClean="0"/>
              <a:t>3.1.2018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90682E2-DDD0-4C53-BEE3-4AD2E6D6E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25700A-71B3-40D2-9380-525D1C556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268C-2C32-4536-B9B8-B792623BA5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1012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4EF8827A-0632-4064-AFA2-9402BA26E1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914ED6BA-06BF-4632-8EDB-2E2506F2E0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2E34085-715F-41CE-8704-4BF6CBA49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E731F-543B-4667-A59F-88343EF38719}" type="datetimeFigureOut">
              <a:rPr lang="fi-FI" smtClean="0"/>
              <a:t>3.1.2018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66E0CE8-D841-4D6A-91F5-AA61510E5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F04E9DA-29DD-4D89-9AA7-B0F829AB0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268C-2C32-4536-B9B8-B792623BA5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0215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FBB041-331C-4769-8342-AD83CF710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D9B07E-714A-4329-BAEE-D7EAD1490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2776862-B498-4BBD-8C34-5946F423A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E731F-543B-4667-A59F-88343EF38719}" type="datetimeFigureOut">
              <a:rPr lang="fi-FI" smtClean="0"/>
              <a:t>3.1.2018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5A74C6C-19CE-4357-B350-036F46AAA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C9230FC-4A3F-4866-B6FF-379D313B3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268C-2C32-4536-B9B8-B792623BA5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9142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8D6B6A-F86D-4324-9D1B-92CADDBBE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306C1FC-63CE-451C-9225-F84312D4F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B635E34-2170-4703-B713-9A4100F63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E731F-543B-4667-A59F-88343EF38719}" type="datetimeFigureOut">
              <a:rPr lang="fi-FI" smtClean="0"/>
              <a:t>3.1.2018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150B1AD-A7C5-4F5C-869E-B935223D8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B20D72-5490-444A-88DA-EC7211964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268C-2C32-4536-B9B8-B792623BA5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1207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13AEA9-F360-4B6A-B67E-00D303462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66DA679-B860-4AF4-8DEB-360A311F16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8E31592-1372-483F-8EE1-CDAAC7EE56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75DF404-3CD7-4E41-99E3-24C8E60AD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E731F-543B-4667-A59F-88343EF38719}" type="datetimeFigureOut">
              <a:rPr lang="fi-FI" smtClean="0"/>
              <a:t>3.1.2018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4B82A70-FD19-4880-892A-3FA426A2E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3D7F4E9-4356-46C0-A577-34204BC1C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268C-2C32-4536-B9B8-B792623BA5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5196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24CDFD-89F9-414D-B833-684E40F17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7A24145-4BF4-4B9C-A1A4-708F812A8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602B171-A1AD-4D0D-96EA-1441E5A0B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682B630A-6A95-4218-9E37-63DC63132A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93E681C-5C60-4012-87DB-C971EB76FB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CF3F0324-A3C0-479D-B495-813204DF3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E731F-543B-4667-A59F-88343EF38719}" type="datetimeFigureOut">
              <a:rPr lang="fi-FI" smtClean="0"/>
              <a:t>3.1.2018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0549C62F-665D-46D1-B33B-35D1BCF45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A6D901BC-1030-4FAF-A259-6A90EBD3A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268C-2C32-4536-B9B8-B792623BA5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2642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AE12A46-98F9-4C97-B523-5421C5528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12EFE9D-CBC6-4847-A692-52EBA61E8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E731F-543B-4667-A59F-88343EF38719}" type="datetimeFigureOut">
              <a:rPr lang="fi-FI" smtClean="0"/>
              <a:t>3.1.2018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AD8215F-2236-43AD-BE39-B886791B8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F186951-6660-4E51-B1F6-932C50231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268C-2C32-4536-B9B8-B792623BA5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0358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9EBDFB0E-F88A-4450-BB1C-66FE74AA7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E731F-543B-4667-A59F-88343EF38719}" type="datetimeFigureOut">
              <a:rPr lang="fi-FI" smtClean="0"/>
              <a:t>3.1.2018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0AB1F47-A909-40CD-8CE4-1B002A0B9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D15D8AC-CB7C-4668-8915-263511916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268C-2C32-4536-B9B8-B792623BA5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9653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BA3BA53-25E7-4165-AD32-B3B0E4A96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F501839-155B-482D-A115-FAD11116E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69CCA44-870C-4C68-B6DD-EAEA1A8849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71F5714-4DDE-4908-8E7E-0382D2775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E731F-543B-4667-A59F-88343EF38719}" type="datetimeFigureOut">
              <a:rPr lang="fi-FI" smtClean="0"/>
              <a:t>3.1.2018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9C92725-515A-42DA-A9A7-F1178EC0B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202002F-2AE8-4E68-A88E-60C4E8FAF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268C-2C32-4536-B9B8-B792623BA5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0502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B9C1CB4-C6F6-4A22-8A16-36992917D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770DB505-B05A-4539-933B-CDEFA2773B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03A005A-2DDB-4C3F-8AFA-A80810A847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E9C7057-C783-400C-999C-3F0FFE0CA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E731F-543B-4667-A59F-88343EF38719}" type="datetimeFigureOut">
              <a:rPr lang="fi-FI" smtClean="0"/>
              <a:t>3.1.2018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55E4D77-BE2B-4BC0-B84D-017ABEDA6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59BED0C-169C-4C90-9A6E-1062B13AD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268C-2C32-4536-B9B8-B792623BA5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3359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172F875-FFD4-4C14-AA0C-12CF9C518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628B40A-D795-4613-9E0F-AFE38B0E84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2E27C8A-4F62-4C82-8B72-9CE70D857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E731F-543B-4667-A59F-88343EF38719}" type="datetimeFigureOut">
              <a:rPr lang="fi-FI" smtClean="0"/>
              <a:t>3.1.2018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94881D4-AD1C-49C7-820C-63847830E3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7E6D601-94B7-4517-B03D-7649AEF0DA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D268C-2C32-4536-B9B8-B792623BA5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4357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black background">
            <a:extLst>
              <a:ext uri="{FF2B5EF4-FFF2-40B4-BE49-F238E27FC236}">
                <a16:creationId xmlns:a16="http://schemas.microsoft.com/office/drawing/2014/main" id="{5AFDD618-6534-4EDC-B3EA-AF5F87233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7577"/>
            <a:ext cx="12200965" cy="782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AB21F90-F051-4096-A3F9-B70ADF3A41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/>
          </a:bodyPr>
          <a:lstStyle/>
          <a:p>
            <a:r>
              <a:rPr lang="fi-FI" sz="8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EveryWalk</a:t>
            </a:r>
            <a:endParaRPr lang="fi-FI" sz="8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C8310A1-AE97-4B5F-B813-836F0868DE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9268" y="4908324"/>
            <a:ext cx="9053465" cy="1655762"/>
          </a:xfrm>
        </p:spPr>
        <p:txBody>
          <a:bodyPr>
            <a:normAutofit/>
          </a:bodyPr>
          <a:lstStyle/>
          <a:p>
            <a:r>
              <a:rPr lang="fi-FI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</a:t>
            </a:r>
            <a:r>
              <a:rPr lang="fi-FI" sz="36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Kookospähkinät</a:t>
            </a:r>
            <a:endParaRPr lang="fi-FI" sz="3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956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black background">
            <a:extLst>
              <a:ext uri="{FF2B5EF4-FFF2-40B4-BE49-F238E27FC236}">
                <a16:creationId xmlns:a16="http://schemas.microsoft.com/office/drawing/2014/main" id="{EB01613C-EE70-4AFC-B25D-044AD7E90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7577"/>
            <a:ext cx="12200965" cy="782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F5DEA3B-B91B-4A3F-976F-55D68EC09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7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Overview</a:t>
            </a:r>
            <a:endParaRPr lang="fi-FI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A6CA228A-4E3F-47BC-B77C-5D20D4018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2449" y="718457"/>
            <a:ext cx="4412581" cy="559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880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black background">
            <a:extLst>
              <a:ext uri="{FF2B5EF4-FFF2-40B4-BE49-F238E27FC236}">
                <a16:creationId xmlns:a16="http://schemas.microsoft.com/office/drawing/2014/main" id="{EB01613C-EE70-4AFC-B25D-044AD7E90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7577"/>
            <a:ext cx="12200965" cy="782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F5DEA3B-B91B-4A3F-976F-55D68EC09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7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Overview</a:t>
            </a:r>
            <a:endParaRPr lang="fi-FI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A6CA228A-4E3F-47BC-B77C-5D20D4018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2449" y="718457"/>
            <a:ext cx="4412581" cy="5595257"/>
          </a:xfrm>
          <a:prstGeom prst="rect">
            <a:avLst/>
          </a:prstGeom>
        </p:spPr>
      </p:pic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A042C31C-A704-48E6-98A2-622525AD40FF}"/>
              </a:ext>
            </a:extLst>
          </p:cNvPr>
          <p:cNvSpPr txBox="1">
            <a:spLocks/>
          </p:cNvSpPr>
          <p:nvPr/>
        </p:nvSpPr>
        <p:spPr>
          <a:xfrm>
            <a:off x="555172" y="227421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fi-FI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i-FI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List</a:t>
            </a:r>
            <a:r>
              <a:rPr lang="fi-FI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Dogs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fi-FI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i-FI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Create</a:t>
            </a:r>
            <a:r>
              <a:rPr lang="fi-FI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i-FI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</a:t>
            </a:r>
            <a:r>
              <a:rPr lang="fi-FI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i-FI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dog</a:t>
            </a:r>
            <a:r>
              <a:rPr lang="fi-FI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i-FI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profile</a:t>
            </a:r>
            <a:endParaRPr lang="fi-FI" sz="4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fi-FI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i-FI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Browse</a:t>
            </a:r>
            <a:r>
              <a:rPr lang="fi-FI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i-FI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dog</a:t>
            </a:r>
            <a:r>
              <a:rPr lang="fi-FI" sz="4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walkers</a:t>
            </a:r>
            <a:endParaRPr lang="fi-FI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307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black background">
            <a:extLst>
              <a:ext uri="{FF2B5EF4-FFF2-40B4-BE49-F238E27FC236}">
                <a16:creationId xmlns:a16="http://schemas.microsoft.com/office/drawing/2014/main" id="{EB01613C-EE70-4AFC-B25D-044AD7E90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7577"/>
            <a:ext cx="12200965" cy="782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F5DEA3B-B91B-4A3F-976F-55D68EC09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6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Customers</a:t>
            </a:r>
            <a:r>
              <a:rPr lang="fi-FI" sz="7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business</a:t>
            </a:r>
            <a:endParaRPr lang="fi-FI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Sisällön paikkamerkki 11">
            <a:extLst>
              <a:ext uri="{FF2B5EF4-FFF2-40B4-BE49-F238E27FC236}">
                <a16:creationId xmlns:a16="http://schemas.microsoft.com/office/drawing/2014/main" id="{2A2CC2B1-63CB-4BE0-8A91-82D05AD79A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102" y="2839028"/>
            <a:ext cx="3333750" cy="2628900"/>
          </a:xfrm>
        </p:spPr>
      </p:pic>
      <p:pic>
        <p:nvPicPr>
          <p:cNvPr id="7" name="Sisällön paikkamerkki 4">
            <a:extLst>
              <a:ext uri="{FF2B5EF4-FFF2-40B4-BE49-F238E27FC236}">
                <a16:creationId xmlns:a16="http://schemas.microsoft.com/office/drawing/2014/main" id="{87043AE0-1B05-4002-8FA4-A9CF36E700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19" y="2215124"/>
            <a:ext cx="1982804" cy="2974206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CA6170BE-1432-4347-AB19-18262F8141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283" y="4738406"/>
            <a:ext cx="2926080" cy="195072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1D98D026-0CBA-474D-AEE2-48CD0D5868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590" y="2311770"/>
            <a:ext cx="5162161" cy="368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072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black background">
            <a:extLst>
              <a:ext uri="{FF2B5EF4-FFF2-40B4-BE49-F238E27FC236}">
                <a16:creationId xmlns:a16="http://schemas.microsoft.com/office/drawing/2014/main" id="{EB01613C-EE70-4AFC-B25D-044AD7E90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7577"/>
            <a:ext cx="12200965" cy="782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F5DEA3B-B91B-4A3F-976F-55D68EC09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9555"/>
            <a:ext cx="10515600" cy="1325563"/>
          </a:xfrm>
        </p:spPr>
        <p:txBody>
          <a:bodyPr>
            <a:noAutofit/>
          </a:bodyPr>
          <a:lstStyle/>
          <a:p>
            <a:r>
              <a:rPr lang="fi-FI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Camilla – Designer</a:t>
            </a:r>
            <a:endParaRPr lang="fi-FI" sz="3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0C5B6FD2-00ED-45B1-A630-DCA41E06B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1079" y="365125"/>
            <a:ext cx="8409841" cy="2521124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fi-FI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INTRODUCING THE TEAM</a:t>
            </a:r>
          </a:p>
        </p:txBody>
      </p:sp>
      <p:sp>
        <p:nvSpPr>
          <p:cNvPr id="6" name="Sisällön paikkamerkki 4">
            <a:extLst>
              <a:ext uri="{FF2B5EF4-FFF2-40B4-BE49-F238E27FC236}">
                <a16:creationId xmlns:a16="http://schemas.microsoft.com/office/drawing/2014/main" id="{C8A3872E-7240-4E28-8EA7-94B928E5E2B4}"/>
              </a:ext>
            </a:extLst>
          </p:cNvPr>
          <p:cNvSpPr txBox="1">
            <a:spLocks/>
          </p:cNvSpPr>
          <p:nvPr/>
        </p:nvSpPr>
        <p:spPr>
          <a:xfrm>
            <a:off x="990600" y="347164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fi-FI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i-FI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Search</a:t>
            </a:r>
            <a:r>
              <a:rPr lang="fi-FI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i-FI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filter</a:t>
            </a:r>
            <a:r>
              <a:rPr lang="fi-FI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i-FI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settings</a:t>
            </a:r>
            <a:endParaRPr lang="fi-FI" sz="4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fi-FI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Visual design</a:t>
            </a:r>
            <a:endParaRPr lang="fi-FI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267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black background">
            <a:extLst>
              <a:ext uri="{FF2B5EF4-FFF2-40B4-BE49-F238E27FC236}">
                <a16:creationId xmlns:a16="http://schemas.microsoft.com/office/drawing/2014/main" id="{EB01613C-EE70-4AFC-B25D-044AD7E90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7577"/>
            <a:ext cx="12200965" cy="782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F5DEA3B-B91B-4A3F-976F-55D68EC09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9555"/>
            <a:ext cx="10515600" cy="1325563"/>
          </a:xfrm>
        </p:spPr>
        <p:txBody>
          <a:bodyPr>
            <a:noAutofit/>
          </a:bodyPr>
          <a:lstStyle/>
          <a:p>
            <a:r>
              <a:rPr lang="fi-FI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Joel – Back </a:t>
            </a:r>
            <a:r>
              <a:rPr lang="fi-FI" sz="6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End</a:t>
            </a:r>
            <a:r>
              <a:rPr lang="fi-FI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i-FI" sz="6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Development</a:t>
            </a:r>
            <a:endParaRPr lang="fi-FI" sz="3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0C5B6FD2-00ED-45B1-A630-DCA41E06B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1079" y="365125"/>
            <a:ext cx="8409841" cy="2521124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fi-FI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INTRODUCING THE TEAM</a:t>
            </a:r>
          </a:p>
        </p:txBody>
      </p:sp>
      <p:sp>
        <p:nvSpPr>
          <p:cNvPr id="6" name="Sisällön paikkamerkki 4">
            <a:extLst>
              <a:ext uri="{FF2B5EF4-FFF2-40B4-BE49-F238E27FC236}">
                <a16:creationId xmlns:a16="http://schemas.microsoft.com/office/drawing/2014/main" id="{C8A3872E-7240-4E28-8EA7-94B928E5E2B4}"/>
              </a:ext>
            </a:extLst>
          </p:cNvPr>
          <p:cNvSpPr txBox="1">
            <a:spLocks/>
          </p:cNvSpPr>
          <p:nvPr/>
        </p:nvSpPr>
        <p:spPr>
          <a:xfrm>
            <a:off x="990600" y="347164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fi-FI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i-FI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Database</a:t>
            </a:r>
            <a:endParaRPr lang="fi-FI" sz="4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fi-FI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i-FI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Login</a:t>
            </a:r>
            <a:r>
              <a:rPr lang="fi-FI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fi-FI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Logout</a:t>
            </a:r>
            <a:endParaRPr lang="fi-FI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805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black background">
            <a:extLst>
              <a:ext uri="{FF2B5EF4-FFF2-40B4-BE49-F238E27FC236}">
                <a16:creationId xmlns:a16="http://schemas.microsoft.com/office/drawing/2014/main" id="{EB01613C-EE70-4AFC-B25D-044AD7E90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7577"/>
            <a:ext cx="12200965" cy="782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F5DEA3B-B91B-4A3F-976F-55D68EC09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" y="1519555"/>
            <a:ext cx="10866120" cy="1325563"/>
          </a:xfrm>
        </p:spPr>
        <p:txBody>
          <a:bodyPr>
            <a:noAutofit/>
          </a:bodyPr>
          <a:lstStyle/>
          <a:p>
            <a:r>
              <a:rPr lang="fi-FI" sz="6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Matia</a:t>
            </a:r>
            <a:r>
              <a:rPr lang="fi-FI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fi-FI" sz="6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Front</a:t>
            </a:r>
            <a:r>
              <a:rPr lang="fi-FI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i-FI" sz="6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End</a:t>
            </a:r>
            <a:r>
              <a:rPr lang="fi-FI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i-FI" sz="6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Development</a:t>
            </a:r>
            <a:endParaRPr lang="fi-FI" sz="3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0C5B6FD2-00ED-45B1-A630-DCA41E06B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1079" y="365125"/>
            <a:ext cx="8409841" cy="2521124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fi-FI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INTRODUCING THE TEAM</a:t>
            </a:r>
          </a:p>
        </p:txBody>
      </p:sp>
      <p:sp>
        <p:nvSpPr>
          <p:cNvPr id="6" name="Sisällön paikkamerkki 4">
            <a:extLst>
              <a:ext uri="{FF2B5EF4-FFF2-40B4-BE49-F238E27FC236}">
                <a16:creationId xmlns:a16="http://schemas.microsoft.com/office/drawing/2014/main" id="{C8A3872E-7240-4E28-8EA7-94B928E5E2B4}"/>
              </a:ext>
            </a:extLst>
          </p:cNvPr>
          <p:cNvSpPr txBox="1">
            <a:spLocks/>
          </p:cNvSpPr>
          <p:nvPr/>
        </p:nvSpPr>
        <p:spPr>
          <a:xfrm>
            <a:off x="990600" y="347164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fi-FI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i-FI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React</a:t>
            </a:r>
            <a:r>
              <a:rPr lang="fi-FI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Master</a:t>
            </a:r>
          </a:p>
        </p:txBody>
      </p:sp>
    </p:spTree>
    <p:extLst>
      <p:ext uri="{BB962C8B-B14F-4D97-AF65-F5344CB8AC3E}">
        <p14:creationId xmlns:p14="http://schemas.microsoft.com/office/powerpoint/2010/main" val="258962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black background">
            <a:extLst>
              <a:ext uri="{FF2B5EF4-FFF2-40B4-BE49-F238E27FC236}">
                <a16:creationId xmlns:a16="http://schemas.microsoft.com/office/drawing/2014/main" id="{EB01613C-EE70-4AFC-B25D-044AD7E90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7577"/>
            <a:ext cx="12200965" cy="782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F5DEA3B-B91B-4A3F-976F-55D68EC09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" y="1519555"/>
            <a:ext cx="10866120" cy="1325563"/>
          </a:xfrm>
        </p:spPr>
        <p:txBody>
          <a:bodyPr>
            <a:noAutofit/>
          </a:bodyPr>
          <a:lstStyle/>
          <a:p>
            <a:r>
              <a:rPr lang="fi-FI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Harri – </a:t>
            </a:r>
            <a:r>
              <a:rPr lang="fi-FI" sz="6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Quality</a:t>
            </a:r>
            <a:r>
              <a:rPr lang="fi-FI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Assurance</a:t>
            </a:r>
            <a:endParaRPr lang="fi-FI" sz="3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0C5B6FD2-00ED-45B1-A630-DCA41E06B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1079" y="365125"/>
            <a:ext cx="8409841" cy="2521124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fi-FI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INTRODUCING THE TEAM</a:t>
            </a:r>
          </a:p>
        </p:txBody>
      </p:sp>
      <p:sp>
        <p:nvSpPr>
          <p:cNvPr id="6" name="Sisällön paikkamerkki 4">
            <a:extLst>
              <a:ext uri="{FF2B5EF4-FFF2-40B4-BE49-F238E27FC236}">
                <a16:creationId xmlns:a16="http://schemas.microsoft.com/office/drawing/2014/main" id="{C8A3872E-7240-4E28-8EA7-94B928E5E2B4}"/>
              </a:ext>
            </a:extLst>
          </p:cNvPr>
          <p:cNvSpPr txBox="1">
            <a:spLocks/>
          </p:cNvSpPr>
          <p:nvPr/>
        </p:nvSpPr>
        <p:spPr>
          <a:xfrm>
            <a:off x="990600" y="347164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fi-FI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i-FI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Search</a:t>
            </a:r>
            <a:r>
              <a:rPr lang="fi-FI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i-FI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filter</a:t>
            </a:r>
            <a:r>
              <a:rPr lang="fi-FI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i-FI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settings</a:t>
            </a:r>
            <a:endParaRPr lang="fi-FI" sz="4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fi-FI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Visual design</a:t>
            </a:r>
          </a:p>
        </p:txBody>
      </p:sp>
    </p:spTree>
    <p:extLst>
      <p:ext uri="{BB962C8B-B14F-4D97-AF65-F5344CB8AC3E}">
        <p14:creationId xmlns:p14="http://schemas.microsoft.com/office/powerpoint/2010/main" val="1396688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74</Words>
  <Application>Microsoft Office PowerPoint</Application>
  <PresentationFormat>Laajakuva</PresentationFormat>
  <Paragraphs>23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Tahoma</vt:lpstr>
      <vt:lpstr>Wingdings</vt:lpstr>
      <vt:lpstr>Office-teema</vt:lpstr>
      <vt:lpstr>EveryWalk</vt:lpstr>
      <vt:lpstr>Overview</vt:lpstr>
      <vt:lpstr>Overview</vt:lpstr>
      <vt:lpstr>Customers and business</vt:lpstr>
      <vt:lpstr>Camilla – Designer</vt:lpstr>
      <vt:lpstr>Joel – Back End Development</vt:lpstr>
      <vt:lpstr>Matia – Front End Development</vt:lpstr>
      <vt:lpstr>Harri – Quality Assurance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Dog walking app</dc:title>
  <dc:creator>Joel Salminen</dc:creator>
  <cp:lastModifiedBy>Joel Salminen</cp:lastModifiedBy>
  <cp:revision>23</cp:revision>
  <dcterms:created xsi:type="dcterms:W3CDTF">2018-01-02T15:42:45Z</dcterms:created>
  <dcterms:modified xsi:type="dcterms:W3CDTF">2018-01-03T15:00:40Z</dcterms:modified>
</cp:coreProperties>
</file>