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0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9699-2A83-4FDB-B8F3-1C00BB45820B}" type="datetimeFigureOut">
              <a:rPr lang="fi-FI" smtClean="0"/>
              <a:t>21.10.2011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F2D2-C472-46FF-BAEB-187BF485C399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Librarian</a:t>
            </a:r>
            <a:endParaRPr lang="en-U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4941168"/>
            <a:ext cx="30532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Mihai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Iusan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fi-FI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Camilo</a:t>
            </a:r>
            <a:r>
              <a:rPr lang="fi-F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i-FI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Cifuentes</a:t>
            </a:r>
            <a:endParaRPr lang="fi-FI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fi-F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Valtteri</a:t>
            </a:r>
            <a:r>
              <a:rPr lang="fi-F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Kekki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E:\Facultate\LUT\Library Codecamp\wp7codecamp_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2784627" cy="191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Idea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09939"/>
          </a:xfrm>
        </p:spPr>
        <p:txBody>
          <a:bodyPr>
            <a:normAutofit/>
          </a:bodyPr>
          <a:lstStyle/>
          <a:p>
            <a:r>
              <a:rPr lang="en-US" dirty="0" smtClean="0"/>
              <a:t>Help </a:t>
            </a:r>
            <a:r>
              <a:rPr lang="en-US" dirty="0"/>
              <a:t>people to find books that they </a:t>
            </a:r>
            <a:r>
              <a:rPr lang="en-US" dirty="0" smtClean="0"/>
              <a:t>need </a:t>
            </a:r>
          </a:p>
          <a:p>
            <a:r>
              <a:rPr lang="en-US" dirty="0" smtClean="0"/>
              <a:t>Centralized searching in multiple libraries</a:t>
            </a:r>
          </a:p>
          <a:p>
            <a:r>
              <a:rPr lang="en-US" dirty="0"/>
              <a:t>Show the </a:t>
            </a:r>
            <a:r>
              <a:rPr lang="en-US" dirty="0" smtClean="0"/>
              <a:t>book </a:t>
            </a:r>
            <a:r>
              <a:rPr lang="en-US" dirty="0"/>
              <a:t>position on the map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 descr="E:\Facultate\LUT\Library Codecamp\UI\welc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429000"/>
            <a:ext cx="1706546" cy="317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Motivation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09939"/>
          </a:xfrm>
        </p:spPr>
        <p:txBody>
          <a:bodyPr>
            <a:normAutofit/>
          </a:bodyPr>
          <a:lstStyle/>
          <a:p>
            <a:r>
              <a:rPr lang="en-US" dirty="0" smtClean="0"/>
              <a:t>Finding a book can be a headache</a:t>
            </a:r>
          </a:p>
          <a:p>
            <a:r>
              <a:rPr lang="en-US" dirty="0" smtClean="0"/>
              <a:t>The book might be closer than you think</a:t>
            </a:r>
          </a:p>
          <a:p>
            <a:r>
              <a:rPr lang="en-US" dirty="0" smtClean="0"/>
              <a:t>Time consuming search over internet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for the book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E:\Facultate\LUT\Library Codecamp\UI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429000"/>
            <a:ext cx="1714657" cy="317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Solution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09939"/>
          </a:xfrm>
        </p:spPr>
        <p:txBody>
          <a:bodyPr>
            <a:normAutofit/>
          </a:bodyPr>
          <a:lstStyle/>
          <a:p>
            <a:r>
              <a:rPr lang="en-US" dirty="0" smtClean="0"/>
              <a:t>Search multiple libraries simultaneously</a:t>
            </a:r>
          </a:p>
          <a:p>
            <a:r>
              <a:rPr lang="en-US" dirty="0" smtClean="0"/>
              <a:t>Use Open Data</a:t>
            </a:r>
            <a:endParaRPr lang="en-US" dirty="0"/>
          </a:p>
          <a:p>
            <a:r>
              <a:rPr lang="en-US" dirty="0" smtClean="0"/>
              <a:t>Book position on the map</a:t>
            </a:r>
          </a:p>
          <a:p>
            <a:r>
              <a:rPr lang="en-US" dirty="0" smtClean="0"/>
              <a:t>Show book status</a:t>
            </a:r>
            <a:endParaRPr lang="en-US" dirty="0"/>
          </a:p>
        </p:txBody>
      </p:sp>
      <p:pic>
        <p:nvPicPr>
          <p:cNvPr id="6146" name="Picture 2" descr="E:\Facultate\LUT\Library Codecamp\UI\search_resul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429000"/>
            <a:ext cx="1716678" cy="318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E:\Facultate\LUT\Library Codecamp\UI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86202"/>
            <a:ext cx="2606055" cy="4829395"/>
          </a:xfrm>
          <a:prstGeom prst="rect">
            <a:avLst/>
          </a:prstGeom>
          <a:noFill/>
        </p:spPr>
      </p:pic>
      <p:pic>
        <p:nvPicPr>
          <p:cNvPr id="5123" name="Picture 3" descr="E:\Facultate\LUT\Library Codecamp\UI\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13961"/>
            <a:ext cx="2592288" cy="480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Technologies</a:t>
            </a:r>
            <a:endParaRPr lang="en-US" sz="8800" dirty="0"/>
          </a:p>
        </p:txBody>
      </p:sp>
      <p:pic>
        <p:nvPicPr>
          <p:cNvPr id="2050" name="Picture 2" descr="F:\images\vs2010logo_transparent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76464" cy="1627436"/>
          </a:xfrm>
          <a:prstGeom prst="rect">
            <a:avLst/>
          </a:prstGeom>
          <a:noFill/>
        </p:spPr>
      </p:pic>
      <p:pic>
        <p:nvPicPr>
          <p:cNvPr id="4098" name="Picture 2" descr="E:\Facultate\LUT\Library Codecamp\bin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4392488" cy="1542804"/>
          </a:xfrm>
          <a:prstGeom prst="rect">
            <a:avLst/>
          </a:prstGeom>
          <a:noFill/>
        </p:spPr>
      </p:pic>
      <p:pic>
        <p:nvPicPr>
          <p:cNvPr id="2053" name="Picture 5" descr="F:\images\Silverlight-PNG-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4860032" cy="148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Librarian</vt:lpstr>
      <vt:lpstr>Idea</vt:lpstr>
      <vt:lpstr>Motivation</vt:lpstr>
      <vt:lpstr>Solution</vt:lpstr>
      <vt:lpstr>Demo</vt:lpstr>
      <vt:lpstr>Technologies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Librarian</dc:title>
  <dc:creator>Mihai</dc:creator>
  <cp:lastModifiedBy>Mihai</cp:lastModifiedBy>
  <cp:revision>4</cp:revision>
  <dcterms:created xsi:type="dcterms:W3CDTF">2011-10-21T08:16:10Z</dcterms:created>
  <dcterms:modified xsi:type="dcterms:W3CDTF">2011-10-21T08:38:24Z</dcterms:modified>
</cp:coreProperties>
</file>