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29F-5DE0-4B88-A639-123FA1EB33D4}" type="datetimeFigureOut">
              <a:rPr lang="fi-FI" smtClean="0"/>
              <a:pPr/>
              <a:t>20.5.2011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244D-EE5C-4BFB-8064-6FCB0CAE404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29F-5DE0-4B88-A639-123FA1EB33D4}" type="datetimeFigureOut">
              <a:rPr lang="fi-FI" smtClean="0"/>
              <a:pPr/>
              <a:t>20.5.2011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244D-EE5C-4BFB-8064-6FCB0CAE404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29F-5DE0-4B88-A639-123FA1EB33D4}" type="datetimeFigureOut">
              <a:rPr lang="fi-FI" smtClean="0"/>
              <a:pPr/>
              <a:t>20.5.2011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244D-EE5C-4BFB-8064-6FCB0CAE404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29F-5DE0-4B88-A639-123FA1EB33D4}" type="datetimeFigureOut">
              <a:rPr lang="fi-FI" smtClean="0"/>
              <a:pPr/>
              <a:t>20.5.2011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244D-EE5C-4BFB-8064-6FCB0CAE404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29F-5DE0-4B88-A639-123FA1EB33D4}" type="datetimeFigureOut">
              <a:rPr lang="fi-FI" smtClean="0"/>
              <a:pPr/>
              <a:t>20.5.2011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244D-EE5C-4BFB-8064-6FCB0CAE404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29F-5DE0-4B88-A639-123FA1EB33D4}" type="datetimeFigureOut">
              <a:rPr lang="fi-FI" smtClean="0"/>
              <a:pPr/>
              <a:t>20.5.2011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244D-EE5C-4BFB-8064-6FCB0CAE404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29F-5DE0-4B88-A639-123FA1EB33D4}" type="datetimeFigureOut">
              <a:rPr lang="fi-FI" smtClean="0"/>
              <a:pPr/>
              <a:t>20.5.2011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244D-EE5C-4BFB-8064-6FCB0CAE404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29F-5DE0-4B88-A639-123FA1EB33D4}" type="datetimeFigureOut">
              <a:rPr lang="fi-FI" smtClean="0"/>
              <a:pPr/>
              <a:t>20.5.2011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244D-EE5C-4BFB-8064-6FCB0CAE404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29F-5DE0-4B88-A639-123FA1EB33D4}" type="datetimeFigureOut">
              <a:rPr lang="fi-FI" smtClean="0"/>
              <a:pPr/>
              <a:t>20.5.2011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244D-EE5C-4BFB-8064-6FCB0CAE404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29F-5DE0-4B88-A639-123FA1EB33D4}" type="datetimeFigureOut">
              <a:rPr lang="fi-FI" smtClean="0"/>
              <a:pPr/>
              <a:t>20.5.2011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244D-EE5C-4BFB-8064-6FCB0CAE404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229F-5DE0-4B88-A639-123FA1EB33D4}" type="datetimeFigureOut">
              <a:rPr lang="fi-FI" smtClean="0"/>
              <a:pPr/>
              <a:t>20.5.2011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244D-EE5C-4BFB-8064-6FCB0CAE404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F229F-5DE0-4B88-A639-123FA1EB33D4}" type="datetimeFigureOut">
              <a:rPr lang="fi-FI" smtClean="0"/>
              <a:pPr/>
              <a:t>20.5.2011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B244D-EE5C-4BFB-8064-6FCB0CAE4045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4509120"/>
            <a:ext cx="6400800" cy="1752600"/>
          </a:xfrm>
        </p:spPr>
        <p:txBody>
          <a:bodyPr/>
          <a:lstStyle/>
          <a:p>
            <a:pPr algn="r"/>
            <a:r>
              <a:rPr lang="fi-FI" dirty="0" smtClean="0">
                <a:solidFill>
                  <a:schemeClr val="tx1">
                    <a:lumMod val="50000"/>
                  </a:schemeClr>
                </a:solidFill>
                <a:latin typeface="Rockwell Extra Bold" pitchFamily="18" charset="0"/>
              </a:rPr>
              <a:t>Group 1</a:t>
            </a:r>
          </a:p>
          <a:p>
            <a:pPr algn="r"/>
            <a:r>
              <a:rPr lang="fi-FI" dirty="0" smtClean="0">
                <a:latin typeface="Rockwell Extra Bold" pitchFamily="18" charset="0"/>
              </a:rPr>
              <a:t>Petri Ryhänen</a:t>
            </a:r>
          </a:p>
          <a:p>
            <a:pPr algn="r"/>
            <a:r>
              <a:rPr lang="fi-FI" dirty="0" err="1" smtClean="0">
                <a:latin typeface="Rockwell Extra Bold" pitchFamily="18" charset="0"/>
              </a:rPr>
              <a:t>Rostislav</a:t>
            </a:r>
            <a:r>
              <a:rPr lang="fi-FI" dirty="0" smtClean="0">
                <a:latin typeface="Rockwell Extra Bold" pitchFamily="18" charset="0"/>
              </a:rPr>
              <a:t> </a:t>
            </a:r>
            <a:r>
              <a:rPr lang="fi-FI" dirty="0" err="1" smtClean="0">
                <a:latin typeface="Rockwell Extra Bold" pitchFamily="18" charset="0"/>
              </a:rPr>
              <a:t>Malevich</a:t>
            </a:r>
            <a:endParaRPr lang="fi-FI" dirty="0" smtClean="0">
              <a:latin typeface="Rockwell Extra Bold" pitchFamily="18" charset="0"/>
            </a:endParaRPr>
          </a:p>
          <a:p>
            <a:endParaRPr lang="fi-FI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 descr="C:\Users\a0312328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884367" cy="472963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Rockwell Extra Bold" pitchFamily="18" charset="0"/>
              </a:rPr>
              <a:t>GAME</a:t>
            </a:r>
            <a:endParaRPr lang="fi-FI" dirty="0">
              <a:latin typeface="Rockwell Extra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i-FI" dirty="0" smtClean="0"/>
              <a:t>   </a:t>
            </a:r>
          </a:p>
          <a:p>
            <a:pPr algn="ctr">
              <a:buNone/>
            </a:pPr>
            <a:r>
              <a:rPr lang="fi-FI" dirty="0" smtClean="0"/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Player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performs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as </a:t>
            </a:r>
            <a:r>
              <a:rPr lang="fi-FI" dirty="0" err="1" smtClean="0"/>
              <a:t>train</a:t>
            </a:r>
            <a:r>
              <a:rPr lang="fi-FI" dirty="0" smtClean="0"/>
              <a:t> </a:t>
            </a:r>
            <a:r>
              <a:rPr lang="fi-FI" dirty="0" err="1" smtClean="0"/>
              <a:t>drive</a:t>
            </a:r>
            <a:r>
              <a:rPr lang="fi-FI" dirty="0" smtClean="0"/>
              <a:t>,</a:t>
            </a:r>
          </a:p>
          <a:p>
            <a:pPr algn="ctr">
              <a:buNone/>
            </a:pPr>
            <a:r>
              <a:rPr lang="fi-FI" dirty="0"/>
              <a:t>	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who’s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job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is to </a:t>
            </a:r>
            <a:r>
              <a:rPr lang="fi-FI" dirty="0" err="1" smtClean="0"/>
              <a:t>drive</a:t>
            </a:r>
            <a:endParaRPr lang="fi-FI" dirty="0"/>
          </a:p>
          <a:p>
            <a:pPr algn="ctr">
              <a:buNone/>
            </a:pPr>
            <a:r>
              <a:rPr lang="fi-FI" dirty="0" smtClean="0"/>
              <a:t>	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fully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loaded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train</a:t>
            </a:r>
            <a:endParaRPr lang="fi-FI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fi-FI" dirty="0" smtClean="0"/>
              <a:t>	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station</a:t>
            </a:r>
            <a:r>
              <a:rPr lang="fi-FI" dirty="0" smtClean="0"/>
              <a:t> to </a:t>
            </a:r>
            <a:r>
              <a:rPr lang="fi-FI" dirty="0" err="1" smtClean="0"/>
              <a:t>other</a:t>
            </a:r>
            <a:r>
              <a:rPr lang="fi-FI" dirty="0" smtClean="0"/>
              <a:t>.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Rockwell Extra Bold" pitchFamily="18" charset="0"/>
              </a:rPr>
              <a:t>CHALLENGE</a:t>
            </a:r>
            <a:endParaRPr lang="fi-FI" dirty="0">
              <a:latin typeface="Rockwell Extra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i-FI" dirty="0" smtClean="0"/>
          </a:p>
          <a:p>
            <a:pPr algn="ctr">
              <a:buNone/>
            </a:pP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As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train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driver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,</a:t>
            </a:r>
          </a:p>
          <a:p>
            <a:pPr algn="ctr">
              <a:buNone/>
            </a:pP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player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have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to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maintain</a:t>
            </a:r>
            <a:endParaRPr lang="fi-FI" dirty="0">
              <a:solidFill>
                <a:schemeClr val="tx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fi-FI" dirty="0" err="1" smtClean="0"/>
              <a:t>optimal</a:t>
            </a:r>
            <a:r>
              <a:rPr lang="fi-FI" dirty="0" smtClean="0"/>
              <a:t> </a:t>
            </a:r>
            <a:r>
              <a:rPr lang="fi-FI" dirty="0" err="1" smtClean="0"/>
              <a:t>temperature</a:t>
            </a:r>
            <a:r>
              <a:rPr lang="fi-FI" dirty="0" smtClean="0"/>
              <a:t> 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of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engine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,</a:t>
            </a:r>
          </a:p>
          <a:p>
            <a:pPr algn="ctr">
              <a:buNone/>
            </a:pP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by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heating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with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/>
              <a:t>coal</a:t>
            </a:r>
            <a:endParaRPr lang="fi-FI" dirty="0">
              <a:solidFill>
                <a:schemeClr val="tx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cooling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with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/>
              <a:t>water</a:t>
            </a:r>
            <a:r>
              <a:rPr lang="fi-FI" dirty="0" smtClean="0"/>
              <a:t>.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Rockwell Extra Bold" pitchFamily="18" charset="0"/>
              </a:rPr>
              <a:t>ENEMIES</a:t>
            </a:r>
            <a:endParaRPr lang="fi-FI" dirty="0">
              <a:latin typeface="Rockwell Extra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i-FI" dirty="0" smtClean="0"/>
          </a:p>
          <a:p>
            <a:pPr algn="ctr">
              <a:buNone/>
            </a:pP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Nasty</a:t>
            </a:r>
            <a:r>
              <a:rPr lang="fi-FI" dirty="0" smtClean="0"/>
              <a:t> </a:t>
            </a:r>
            <a:r>
              <a:rPr lang="fi-FI" dirty="0" err="1" smtClean="0"/>
              <a:t>cowboys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will</a:t>
            </a:r>
            <a:endParaRPr lang="fi-FI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try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to </a:t>
            </a:r>
            <a:r>
              <a:rPr lang="fi-FI" dirty="0" err="1" smtClean="0"/>
              <a:t>robber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your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train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Player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have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to</a:t>
            </a:r>
          </a:p>
          <a:p>
            <a:pPr algn="ctr">
              <a:buNone/>
            </a:pPr>
            <a:r>
              <a:rPr lang="fi-FI" dirty="0" err="1"/>
              <a:t>a</a:t>
            </a:r>
            <a:r>
              <a:rPr lang="fi-FI" dirty="0" err="1" smtClean="0"/>
              <a:t>void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them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and</a:t>
            </a:r>
          </a:p>
          <a:p>
            <a:pPr algn="ctr">
              <a:buNone/>
            </a:pPr>
            <a:r>
              <a:rPr lang="fi-FI" dirty="0" err="1" smtClean="0"/>
              <a:t>keep</a:t>
            </a:r>
            <a:r>
              <a:rPr lang="fi-FI" dirty="0" smtClean="0"/>
              <a:t> </a:t>
            </a:r>
            <a:r>
              <a:rPr lang="fi-FI" dirty="0" err="1" smtClean="0"/>
              <a:t>train</a:t>
            </a:r>
            <a:r>
              <a:rPr lang="fi-FI" dirty="0" smtClean="0"/>
              <a:t> </a:t>
            </a:r>
            <a:r>
              <a:rPr lang="fi-FI" dirty="0" err="1" smtClean="0"/>
              <a:t>working</a:t>
            </a:r>
            <a:r>
              <a:rPr lang="fi-FI" dirty="0" smtClean="0"/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Rockwell Extra Bold" pitchFamily="18" charset="0"/>
              </a:rPr>
              <a:t>AWARD</a:t>
            </a:r>
            <a:endParaRPr lang="fi-FI" dirty="0">
              <a:latin typeface="Rockwell Extra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i-FI" dirty="0" smtClean="0"/>
          </a:p>
          <a:p>
            <a:pPr algn="ctr">
              <a:buNone/>
            </a:pP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While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train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is </a:t>
            </a:r>
            <a:r>
              <a:rPr lang="fi-FI" dirty="0" err="1" smtClean="0"/>
              <a:t>moving</a:t>
            </a:r>
            <a:r>
              <a:rPr lang="fi-FI" dirty="0" smtClean="0"/>
              <a:t>,</a:t>
            </a:r>
          </a:p>
          <a:p>
            <a:pPr algn="ctr">
              <a:buNone/>
            </a:pP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player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is </a:t>
            </a:r>
            <a:r>
              <a:rPr lang="fi-FI" dirty="0" err="1" smtClean="0"/>
              <a:t>receiving</a:t>
            </a:r>
            <a:r>
              <a:rPr lang="fi-FI" dirty="0" smtClean="0"/>
              <a:t> money,</a:t>
            </a:r>
          </a:p>
          <a:p>
            <a:pPr algn="ctr">
              <a:buNone/>
            </a:pP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that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can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be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spent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on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items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fi-FI" dirty="0" err="1" smtClean="0"/>
              <a:t>Extra</a:t>
            </a:r>
            <a:r>
              <a:rPr lang="fi-FI" dirty="0" smtClean="0"/>
              <a:t> money 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is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coming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from</a:t>
            </a:r>
            <a:endParaRPr lang="fi-FI" dirty="0">
              <a:solidFill>
                <a:schemeClr val="tx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fi-FI" dirty="0" err="1" smtClean="0">
                <a:solidFill>
                  <a:schemeClr val="tx1">
                    <a:lumMod val="50000"/>
                  </a:schemeClr>
                </a:solidFill>
              </a:rPr>
              <a:t>moving</a:t>
            </a:r>
            <a:r>
              <a:rPr lang="fi-FI" dirty="0" smtClean="0">
                <a:solidFill>
                  <a:schemeClr val="tx1">
                    <a:lumMod val="50000"/>
                  </a:schemeClr>
                </a:solidFill>
              </a:rPr>
              <a:t> on a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speed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Rockwell Extra Bold" pitchFamily="18" charset="0"/>
              </a:rPr>
              <a:t>RULES</a:t>
            </a:r>
            <a:endParaRPr lang="fi-FI" dirty="0">
              <a:latin typeface="Rockwell Extra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i-FI" dirty="0" smtClean="0"/>
          </a:p>
          <a:p>
            <a:pPr algn="ctr">
              <a:buNone/>
            </a:pPr>
            <a:r>
              <a:rPr lang="fi-FI" dirty="0" err="1" smtClean="0"/>
              <a:t>Keep</a:t>
            </a:r>
            <a:r>
              <a:rPr lang="fi-FI" dirty="0" smtClean="0"/>
              <a:t> </a:t>
            </a:r>
            <a:r>
              <a:rPr lang="fi-FI" dirty="0" err="1" smtClean="0"/>
              <a:t>heat</a:t>
            </a:r>
            <a:r>
              <a:rPr lang="fi-FI" dirty="0" smtClean="0"/>
              <a:t> in </a:t>
            </a:r>
            <a:r>
              <a:rPr lang="fi-FI" dirty="0" err="1" smtClean="0"/>
              <a:t>chamber</a:t>
            </a:r>
            <a:endParaRPr lang="fi-FI" dirty="0" smtClean="0"/>
          </a:p>
          <a:p>
            <a:pPr algn="ctr">
              <a:buNone/>
            </a:pPr>
            <a:r>
              <a:rPr lang="fi-FI" dirty="0" err="1" smtClean="0"/>
              <a:t>Drive</a:t>
            </a:r>
            <a:r>
              <a:rPr lang="fi-FI" dirty="0" smtClean="0"/>
              <a:t> to </a:t>
            </a:r>
            <a:r>
              <a:rPr lang="fi-FI" dirty="0" err="1" smtClean="0"/>
              <a:t>destination</a:t>
            </a:r>
            <a:endParaRPr lang="fi-FI" dirty="0" smtClean="0"/>
          </a:p>
          <a:p>
            <a:pPr algn="ctr">
              <a:buNone/>
            </a:pPr>
            <a:r>
              <a:rPr lang="fi-FI" dirty="0" err="1" smtClean="0"/>
              <a:t>Kill</a:t>
            </a:r>
            <a:r>
              <a:rPr lang="fi-FI" dirty="0" smtClean="0"/>
              <a:t> </a:t>
            </a:r>
            <a:r>
              <a:rPr lang="fi-FI" dirty="0" err="1" smtClean="0"/>
              <a:t>cowboys</a:t>
            </a:r>
            <a:endParaRPr lang="fi-FI" dirty="0" smtClean="0"/>
          </a:p>
          <a:p>
            <a:pPr algn="ctr">
              <a:buNone/>
            </a:pPr>
            <a:r>
              <a:rPr lang="fi-FI" dirty="0" err="1" smtClean="0"/>
              <a:t>Repair</a:t>
            </a:r>
            <a:r>
              <a:rPr lang="fi-FI" dirty="0" smtClean="0"/>
              <a:t> </a:t>
            </a:r>
            <a:r>
              <a:rPr lang="fi-FI" dirty="0" err="1" smtClean="0"/>
              <a:t>damage</a:t>
            </a:r>
            <a:endParaRPr lang="fi-FI" dirty="0" smtClean="0"/>
          </a:p>
          <a:p>
            <a:pPr algn="ctr">
              <a:buNone/>
            </a:pP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speed</a:t>
            </a:r>
            <a:r>
              <a:rPr lang="fi-FI" dirty="0" smtClean="0"/>
              <a:t> = </a:t>
            </a:r>
            <a:r>
              <a:rPr lang="fi-FI" dirty="0" err="1" smtClean="0"/>
              <a:t>M</a:t>
            </a:r>
            <a:r>
              <a:rPr lang="fi-FI" dirty="0" err="1" smtClean="0"/>
              <a:t>ore</a:t>
            </a:r>
            <a:r>
              <a:rPr lang="fi-FI" dirty="0" smtClean="0"/>
              <a:t> </a:t>
            </a:r>
            <a:r>
              <a:rPr lang="fi-FI" dirty="0" smtClean="0"/>
              <a:t>money = </a:t>
            </a:r>
            <a:r>
              <a:rPr lang="fi-FI" dirty="0" err="1" smtClean="0"/>
              <a:t>M</a:t>
            </a:r>
            <a:r>
              <a:rPr lang="fi-FI" dirty="0" err="1" smtClean="0"/>
              <a:t>ore</a:t>
            </a:r>
            <a:r>
              <a:rPr lang="fi-FI" dirty="0" smtClean="0"/>
              <a:t> </a:t>
            </a:r>
            <a:r>
              <a:rPr lang="fi-FI" dirty="0" err="1" smtClean="0"/>
              <a:t>cowboys</a:t>
            </a:r>
            <a:endParaRPr lang="fi-FI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GAME</vt:lpstr>
      <vt:lpstr>CHALLENGE</vt:lpstr>
      <vt:lpstr>ENEMIES</vt:lpstr>
      <vt:lpstr>AWARD</vt:lpstr>
      <vt:lpstr>RULES</vt:lpstr>
    </vt:vector>
  </TitlesOfParts>
  <Company>Lappeenrannan teknillinen yliopisto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a0312328</dc:creator>
  <cp:lastModifiedBy>a0312328</cp:lastModifiedBy>
  <cp:revision>11</cp:revision>
  <dcterms:created xsi:type="dcterms:W3CDTF">2011-05-20T08:09:44Z</dcterms:created>
  <dcterms:modified xsi:type="dcterms:W3CDTF">2011-05-20T09:14:10Z</dcterms:modified>
</cp:coreProperties>
</file>