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7455B-426F-4205-96F2-600D0485312C}" type="datetimeFigureOut">
              <a:rPr lang="en-US" smtClean="0"/>
              <a:t>5/20/2011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659A-C782-4394-AF72-599D20ACF4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Dev</a:t>
            </a:r>
            <a:r>
              <a:rPr lang="fi-FI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Fun</a:t>
            </a:r>
            <a:endParaRPr lang="en-US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4941168"/>
            <a:ext cx="30532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Mihai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Iusan</a:t>
            </a:r>
            <a:endParaRPr lang="en-US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fi-FI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Camilo</a:t>
            </a:r>
            <a:r>
              <a:rPr lang="fi-F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i-FI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Cifuentes</a:t>
            </a:r>
            <a:endParaRPr lang="fi-FI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fi-FI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Alex </a:t>
            </a:r>
            <a:r>
              <a:rPr lang="fi-FI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Ovcharenko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 descr="C:\Users\e0377037\Downloads\wp7codecamp_logo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62604"/>
            <a:ext cx="2664296" cy="1834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Idea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Motivation</a:t>
            </a:r>
            <a:endParaRPr lang="en-US" sz="3600" dirty="0" smtClean="0"/>
          </a:p>
          <a:p>
            <a:r>
              <a:rPr lang="en-US" dirty="0" smtClean="0"/>
              <a:t>people just get bored</a:t>
            </a:r>
          </a:p>
          <a:p>
            <a:r>
              <a:rPr lang="en-US" dirty="0" smtClean="0"/>
              <a:t>what can they to do?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Answer: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Create a game!!!</a:t>
            </a:r>
          </a:p>
          <a:p>
            <a:r>
              <a:rPr lang="en-US" dirty="0"/>
              <a:t>K</a:t>
            </a:r>
            <a:r>
              <a:rPr lang="en-US" dirty="0" smtClean="0"/>
              <a:t>illing time</a:t>
            </a:r>
          </a:p>
          <a:p>
            <a:r>
              <a:rPr lang="en-US" dirty="0" smtClean="0"/>
              <a:t>Improving reactions</a:t>
            </a:r>
          </a:p>
          <a:p>
            <a:r>
              <a:rPr lang="en-US" dirty="0" smtClean="0"/>
              <a:t>Observation</a:t>
            </a:r>
          </a:p>
          <a:p>
            <a:r>
              <a:rPr lang="en-US" dirty="0" smtClean="0"/>
              <a:t>Competitive attitude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37323"/>
          </a:xfrm>
        </p:spPr>
        <p:txBody>
          <a:bodyPr/>
          <a:lstStyle/>
          <a:p>
            <a:r>
              <a:rPr lang="en-US" b="1" dirty="0" err="1" smtClean="0"/>
              <a:t>FindIT</a:t>
            </a:r>
            <a:r>
              <a:rPr lang="en-US" dirty="0" smtClean="0"/>
              <a:t> is a game that satisfies all our needs</a:t>
            </a: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Rules:</a:t>
            </a:r>
            <a:endParaRPr lang="en-US" dirty="0" smtClean="0"/>
          </a:p>
          <a:p>
            <a:r>
              <a:rPr lang="en-US" dirty="0" smtClean="0"/>
              <a:t>You need to find specific objects on a grid</a:t>
            </a:r>
          </a:p>
          <a:p>
            <a:r>
              <a:rPr lang="en-US" dirty="0" smtClean="0"/>
              <a:t>The object is specified on the top of the grid</a:t>
            </a:r>
          </a:p>
          <a:p>
            <a:r>
              <a:rPr lang="en-US" dirty="0" smtClean="0"/>
              <a:t>Pressing a wrong object will decrease your time</a:t>
            </a:r>
          </a:p>
          <a:p>
            <a:r>
              <a:rPr lang="en-US" dirty="0" smtClean="0"/>
              <a:t>The game ends when the time runs out</a:t>
            </a:r>
          </a:p>
          <a:p>
            <a:endParaRPr lang="en-US" dirty="0"/>
          </a:p>
        </p:txBody>
      </p:sp>
      <p:pic>
        <p:nvPicPr>
          <p:cNvPr id="4" name="Picture 2" descr="C:\Users\e0377037\Documents\Visual Studio 2010\Projects\lastday\game\game\Images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470400" cy="204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Demo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:\imag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2513946" cy="4680520"/>
          </a:xfrm>
          <a:prstGeom prst="rect">
            <a:avLst/>
          </a:prstGeom>
          <a:noFill/>
        </p:spPr>
      </p:pic>
      <p:pic>
        <p:nvPicPr>
          <p:cNvPr id="3075" name="Picture 3" descr="F:\images\Untitle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2520280" cy="468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Further improvements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dirty="0" smtClean="0"/>
              <a:t>High scores into the cloud</a:t>
            </a:r>
          </a:p>
          <a:p>
            <a:r>
              <a:rPr lang="en-US" dirty="0" smtClean="0"/>
              <a:t>New levels</a:t>
            </a:r>
          </a:p>
          <a:p>
            <a:r>
              <a:rPr lang="en-US" dirty="0" smtClean="0"/>
              <a:t>New themes</a:t>
            </a:r>
          </a:p>
          <a:p>
            <a:r>
              <a:rPr lang="en-US" dirty="0" smtClean="0"/>
              <a:t>Shake for changing figures</a:t>
            </a:r>
          </a:p>
          <a:p>
            <a:r>
              <a:rPr lang="en-US" dirty="0" smtClean="0"/>
              <a:t>More animations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Technologies</a:t>
            </a:r>
            <a:endParaRPr lang="en-US" sz="8800" dirty="0"/>
          </a:p>
        </p:txBody>
      </p:sp>
      <p:pic>
        <p:nvPicPr>
          <p:cNvPr id="2050" name="Picture 2" descr="F:\images\vs2010logo_transparent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4176464" cy="1627436"/>
          </a:xfrm>
          <a:prstGeom prst="rect">
            <a:avLst/>
          </a:prstGeom>
          <a:noFill/>
        </p:spPr>
      </p:pic>
      <p:pic>
        <p:nvPicPr>
          <p:cNvPr id="2051" name="Picture 3" descr="F:\images\x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2492896"/>
            <a:ext cx="3543300" cy="2032000"/>
          </a:xfrm>
          <a:prstGeom prst="rect">
            <a:avLst/>
          </a:prstGeom>
          <a:noFill/>
        </p:spPr>
      </p:pic>
      <p:pic>
        <p:nvPicPr>
          <p:cNvPr id="2052" name="Picture 4" descr="F:\images\Microsoft-Expression-Blend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72204"/>
            <a:ext cx="3347864" cy="1385796"/>
          </a:xfrm>
          <a:prstGeom prst="rect">
            <a:avLst/>
          </a:prstGeom>
          <a:noFill/>
        </p:spPr>
      </p:pic>
      <p:pic>
        <p:nvPicPr>
          <p:cNvPr id="2053" name="Picture 5" descr="F:\images\Silverlight-PNG-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4860032" cy="148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Dev4Fun</vt:lpstr>
      <vt:lpstr>Idea</vt:lpstr>
      <vt:lpstr>Slide 3</vt:lpstr>
      <vt:lpstr>Demo</vt:lpstr>
      <vt:lpstr>Further improvements</vt:lpstr>
      <vt:lpstr>Technologies</vt:lpstr>
    </vt:vector>
  </TitlesOfParts>
  <Company>Lappeenrannan teknillinen yliopisto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e0377037</dc:creator>
  <cp:lastModifiedBy>e0377037</cp:lastModifiedBy>
  <cp:revision>16</cp:revision>
  <dcterms:created xsi:type="dcterms:W3CDTF">2011-05-20T07:12:27Z</dcterms:created>
  <dcterms:modified xsi:type="dcterms:W3CDTF">2011-05-20T09:28:11Z</dcterms:modified>
</cp:coreProperties>
</file>