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4" r:id="rId3"/>
    <p:sldId id="296" r:id="rId4"/>
    <p:sldId id="297" r:id="rId5"/>
    <p:sldId id="298" r:id="rId6"/>
    <p:sldId id="299" r:id="rId7"/>
    <p:sldId id="303" r:id="rId8"/>
    <p:sldId id="300" r:id="rId9"/>
    <p:sldId id="301" r:id="rId10"/>
    <p:sldId id="302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08263A-1E29-4102-82B3-101ABCF5944E}" type="doc">
      <dgm:prSet loTypeId="urn:microsoft.com/office/officeart/2008/layout/BendingPictureSemiTransparentText" loCatId="picture" qsTypeId="urn:microsoft.com/office/officeart/2005/8/quickstyle/simple1" qsCatId="simple" csTypeId="urn:microsoft.com/office/officeart/2005/8/colors/accent1_2" csCatId="accent1" phldr="1"/>
      <dgm:spPr/>
    </dgm:pt>
    <dgm:pt modelId="{C7620D9B-7637-4344-893E-08AD3A0D1CAC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  <a:latin typeface="Segoe UI" pitchFamily="34" charset="0"/>
              <a:ea typeface="Segoe UI" pitchFamily="34" charset="0"/>
              <a:cs typeface="Segoe UI" pitchFamily="34" charset="0"/>
            </a:rPr>
            <a:t>Nuh Mohamed</a:t>
          </a:r>
          <a:endParaRPr lang="en-IN" dirty="0">
            <a:solidFill>
              <a:srgbClr val="FFFF00"/>
            </a:solidFill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BE19325F-97F8-49FA-A77B-D5E156192283}" type="parTrans" cxnId="{F0285460-3C8C-4F3E-B22A-D05EE1EFF436}">
      <dgm:prSet/>
      <dgm:spPr/>
      <dgm:t>
        <a:bodyPr/>
        <a:lstStyle/>
        <a:p>
          <a:endParaRPr lang="en-IN"/>
        </a:p>
      </dgm:t>
    </dgm:pt>
    <dgm:pt modelId="{254F07CC-A9D9-4D40-8368-115306FDD132}" type="sibTrans" cxnId="{F0285460-3C8C-4F3E-B22A-D05EE1EFF436}">
      <dgm:prSet/>
      <dgm:spPr/>
      <dgm:t>
        <a:bodyPr/>
        <a:lstStyle/>
        <a:p>
          <a:endParaRPr lang="en-IN"/>
        </a:p>
      </dgm:t>
    </dgm:pt>
    <dgm:pt modelId="{03196B93-B2F9-40ED-95B3-3CBF4BCBE2AF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Sidhartha Yalavarthi</a:t>
          </a:r>
          <a:endParaRPr lang="en-IN" dirty="0">
            <a:solidFill>
              <a:srgbClr val="FFFF00"/>
            </a:solidFill>
          </a:endParaRPr>
        </a:p>
      </dgm:t>
    </dgm:pt>
    <dgm:pt modelId="{C1E71281-D42E-4B9C-8CB1-A4E3A2FFA95A}" type="parTrans" cxnId="{E79E1D7E-7009-44EE-8CFE-D650447A4E7B}">
      <dgm:prSet/>
      <dgm:spPr/>
      <dgm:t>
        <a:bodyPr/>
        <a:lstStyle/>
        <a:p>
          <a:endParaRPr lang="en-IN"/>
        </a:p>
      </dgm:t>
    </dgm:pt>
    <dgm:pt modelId="{ECBFB98F-3892-4501-B1FB-D2D742018BF2}" type="sibTrans" cxnId="{E79E1D7E-7009-44EE-8CFE-D650447A4E7B}">
      <dgm:prSet/>
      <dgm:spPr/>
      <dgm:t>
        <a:bodyPr/>
        <a:lstStyle/>
        <a:p>
          <a:endParaRPr lang="en-IN"/>
        </a:p>
      </dgm:t>
    </dgm:pt>
    <dgm:pt modelId="{0D910DFA-BD5E-4357-A74D-920F4F0BE4C5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Udhyan Timilsina</a:t>
          </a:r>
          <a:endParaRPr lang="en-IN" dirty="0">
            <a:solidFill>
              <a:srgbClr val="FFFF00"/>
            </a:solidFill>
          </a:endParaRPr>
        </a:p>
      </dgm:t>
    </dgm:pt>
    <dgm:pt modelId="{63F6D941-329B-44D5-A71D-02549C6CAA7C}" type="parTrans" cxnId="{B0C36BEB-777D-4BA2-9D26-20776E90530C}">
      <dgm:prSet/>
      <dgm:spPr/>
      <dgm:t>
        <a:bodyPr/>
        <a:lstStyle/>
        <a:p>
          <a:endParaRPr lang="en-IN"/>
        </a:p>
      </dgm:t>
    </dgm:pt>
    <dgm:pt modelId="{9CA1967C-9DFC-4094-9747-4726D55E0A12}" type="sibTrans" cxnId="{B0C36BEB-777D-4BA2-9D26-20776E90530C}">
      <dgm:prSet/>
      <dgm:spPr/>
      <dgm:t>
        <a:bodyPr/>
        <a:lstStyle/>
        <a:p>
          <a:endParaRPr lang="en-IN"/>
        </a:p>
      </dgm:t>
    </dgm:pt>
    <dgm:pt modelId="{3D7EDE4A-7C6C-47F2-869E-44B6D7CCEF22}" type="pres">
      <dgm:prSet presAssocID="{3E08263A-1E29-4102-82B3-101ABCF5944E}" presName="Name0" presStyleCnt="0">
        <dgm:presLayoutVars>
          <dgm:dir/>
          <dgm:resizeHandles val="exact"/>
        </dgm:presLayoutVars>
      </dgm:prSet>
      <dgm:spPr/>
    </dgm:pt>
    <dgm:pt modelId="{850176DB-1AFC-4575-9C68-ED71F3CDDD73}" type="pres">
      <dgm:prSet presAssocID="{C7620D9B-7637-4344-893E-08AD3A0D1CAC}" presName="composite" presStyleCnt="0"/>
      <dgm:spPr/>
    </dgm:pt>
    <dgm:pt modelId="{60902573-3C82-4D69-8E44-7A0B6922B860}" type="pres">
      <dgm:prSet presAssocID="{C7620D9B-7637-4344-893E-08AD3A0D1CAC}" presName="rect1" presStyleLbl="bgShp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</dgm:pt>
    <dgm:pt modelId="{97EC02B3-25BE-4B85-B0CC-E36841A6CA1E}" type="pres">
      <dgm:prSet presAssocID="{C7620D9B-7637-4344-893E-08AD3A0D1CAC}" presName="rect2" presStyleLbl="tr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1DA7FAD-3F6D-4528-BA7C-4C9A25424044}" type="pres">
      <dgm:prSet presAssocID="{254F07CC-A9D9-4D40-8368-115306FDD132}" presName="sibTrans" presStyleCnt="0"/>
      <dgm:spPr/>
    </dgm:pt>
    <dgm:pt modelId="{EAA29651-517C-4166-86AD-BB26B3C80B9A}" type="pres">
      <dgm:prSet presAssocID="{03196B93-B2F9-40ED-95B3-3CBF4BCBE2AF}" presName="composite" presStyleCnt="0"/>
      <dgm:spPr/>
    </dgm:pt>
    <dgm:pt modelId="{9AD51490-48BC-46BB-BBF8-CD9203BA8C66}" type="pres">
      <dgm:prSet presAssocID="{03196B93-B2F9-40ED-95B3-3CBF4BCBE2AF}" presName="rect1" presStyleLbl="bgShp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</dgm:spPr>
    </dgm:pt>
    <dgm:pt modelId="{11EF396A-78DB-44BC-B4FF-62BF10238C38}" type="pres">
      <dgm:prSet presAssocID="{03196B93-B2F9-40ED-95B3-3CBF4BCBE2AF}" presName="rect2" presStyleLbl="tr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7B086F9-0C33-4BA4-8843-CD49821D477E}" type="pres">
      <dgm:prSet presAssocID="{ECBFB98F-3892-4501-B1FB-D2D742018BF2}" presName="sibTrans" presStyleCnt="0"/>
      <dgm:spPr/>
    </dgm:pt>
    <dgm:pt modelId="{CD558589-AB8A-4EB9-BAE2-1AEB92FA12A7}" type="pres">
      <dgm:prSet presAssocID="{0D910DFA-BD5E-4357-A74D-920F4F0BE4C5}" presName="composite" presStyleCnt="0"/>
      <dgm:spPr/>
    </dgm:pt>
    <dgm:pt modelId="{4EBF474D-38B6-4A54-8036-B04FD75367C5}" type="pres">
      <dgm:prSet presAssocID="{0D910DFA-BD5E-4357-A74D-920F4F0BE4C5}" presName="rect1" presStyleLbl="bgShp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</dgm:pt>
    <dgm:pt modelId="{BE0757CB-EA91-4856-998A-D5DC4A2970AA}" type="pres">
      <dgm:prSet presAssocID="{0D910DFA-BD5E-4357-A74D-920F4F0BE4C5}" presName="rect2" presStyleLbl="tr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A8A5E9A-5CBD-46DB-BC89-B67D78C018C5}" type="presOf" srcId="{3E08263A-1E29-4102-82B3-101ABCF5944E}" destId="{3D7EDE4A-7C6C-47F2-869E-44B6D7CCEF22}" srcOrd="0" destOrd="0" presId="urn:microsoft.com/office/officeart/2008/layout/BendingPictureSemiTransparentText"/>
    <dgm:cxn modelId="{B0C36BEB-777D-4BA2-9D26-20776E90530C}" srcId="{3E08263A-1E29-4102-82B3-101ABCF5944E}" destId="{0D910DFA-BD5E-4357-A74D-920F4F0BE4C5}" srcOrd="2" destOrd="0" parTransId="{63F6D941-329B-44D5-A71D-02549C6CAA7C}" sibTransId="{9CA1967C-9DFC-4094-9747-4726D55E0A12}"/>
    <dgm:cxn modelId="{6867F98F-E25C-4026-97B1-B5D741A180A3}" type="presOf" srcId="{0D910DFA-BD5E-4357-A74D-920F4F0BE4C5}" destId="{BE0757CB-EA91-4856-998A-D5DC4A2970AA}" srcOrd="0" destOrd="0" presId="urn:microsoft.com/office/officeart/2008/layout/BendingPictureSemiTransparentText"/>
    <dgm:cxn modelId="{F0285460-3C8C-4F3E-B22A-D05EE1EFF436}" srcId="{3E08263A-1E29-4102-82B3-101ABCF5944E}" destId="{C7620D9B-7637-4344-893E-08AD3A0D1CAC}" srcOrd="0" destOrd="0" parTransId="{BE19325F-97F8-49FA-A77B-D5E156192283}" sibTransId="{254F07CC-A9D9-4D40-8368-115306FDD132}"/>
    <dgm:cxn modelId="{98B9572D-B202-48C1-8007-51FF420CD016}" type="presOf" srcId="{03196B93-B2F9-40ED-95B3-3CBF4BCBE2AF}" destId="{11EF396A-78DB-44BC-B4FF-62BF10238C38}" srcOrd="0" destOrd="0" presId="urn:microsoft.com/office/officeart/2008/layout/BendingPictureSemiTransparentText"/>
    <dgm:cxn modelId="{E79E1D7E-7009-44EE-8CFE-D650447A4E7B}" srcId="{3E08263A-1E29-4102-82B3-101ABCF5944E}" destId="{03196B93-B2F9-40ED-95B3-3CBF4BCBE2AF}" srcOrd="1" destOrd="0" parTransId="{C1E71281-D42E-4B9C-8CB1-A4E3A2FFA95A}" sibTransId="{ECBFB98F-3892-4501-B1FB-D2D742018BF2}"/>
    <dgm:cxn modelId="{4AD2BF50-718D-4979-BBF6-2AF5AAC01BEA}" type="presOf" srcId="{C7620D9B-7637-4344-893E-08AD3A0D1CAC}" destId="{97EC02B3-25BE-4B85-B0CC-E36841A6CA1E}" srcOrd="0" destOrd="0" presId="urn:microsoft.com/office/officeart/2008/layout/BendingPictureSemiTransparentText"/>
    <dgm:cxn modelId="{E995EBEA-4C93-40EF-9DB7-19083850EE3B}" type="presParOf" srcId="{3D7EDE4A-7C6C-47F2-869E-44B6D7CCEF22}" destId="{850176DB-1AFC-4575-9C68-ED71F3CDDD73}" srcOrd="0" destOrd="0" presId="urn:microsoft.com/office/officeart/2008/layout/BendingPictureSemiTransparentText"/>
    <dgm:cxn modelId="{882EBAF5-F3BB-48E1-9D9D-BBA12BEB4B93}" type="presParOf" srcId="{850176DB-1AFC-4575-9C68-ED71F3CDDD73}" destId="{60902573-3C82-4D69-8E44-7A0B6922B860}" srcOrd="0" destOrd="0" presId="urn:microsoft.com/office/officeart/2008/layout/BendingPictureSemiTransparentText"/>
    <dgm:cxn modelId="{83ED84BE-42CB-4E5B-B8DD-6F421B56AA41}" type="presParOf" srcId="{850176DB-1AFC-4575-9C68-ED71F3CDDD73}" destId="{97EC02B3-25BE-4B85-B0CC-E36841A6CA1E}" srcOrd="1" destOrd="0" presId="urn:microsoft.com/office/officeart/2008/layout/BendingPictureSemiTransparentText"/>
    <dgm:cxn modelId="{C9AA959B-42A7-416C-9093-634D4B1C8371}" type="presParOf" srcId="{3D7EDE4A-7C6C-47F2-869E-44B6D7CCEF22}" destId="{C1DA7FAD-3F6D-4528-BA7C-4C9A25424044}" srcOrd="1" destOrd="0" presId="urn:microsoft.com/office/officeart/2008/layout/BendingPictureSemiTransparentText"/>
    <dgm:cxn modelId="{067DBD0D-7282-466D-890A-6AC5D098EE2A}" type="presParOf" srcId="{3D7EDE4A-7C6C-47F2-869E-44B6D7CCEF22}" destId="{EAA29651-517C-4166-86AD-BB26B3C80B9A}" srcOrd="2" destOrd="0" presId="urn:microsoft.com/office/officeart/2008/layout/BendingPictureSemiTransparentText"/>
    <dgm:cxn modelId="{66FB59A0-A1E8-4473-B381-4DA7D71E266F}" type="presParOf" srcId="{EAA29651-517C-4166-86AD-BB26B3C80B9A}" destId="{9AD51490-48BC-46BB-BBF8-CD9203BA8C66}" srcOrd="0" destOrd="0" presId="urn:microsoft.com/office/officeart/2008/layout/BendingPictureSemiTransparentText"/>
    <dgm:cxn modelId="{03EC70B4-5EC9-4D2B-986D-B75A8507F5FF}" type="presParOf" srcId="{EAA29651-517C-4166-86AD-BB26B3C80B9A}" destId="{11EF396A-78DB-44BC-B4FF-62BF10238C38}" srcOrd="1" destOrd="0" presId="urn:microsoft.com/office/officeart/2008/layout/BendingPictureSemiTransparentText"/>
    <dgm:cxn modelId="{8F730FC1-8A54-4196-A1BF-12C2B16DC8FE}" type="presParOf" srcId="{3D7EDE4A-7C6C-47F2-869E-44B6D7CCEF22}" destId="{C7B086F9-0C33-4BA4-8843-CD49821D477E}" srcOrd="3" destOrd="0" presId="urn:microsoft.com/office/officeart/2008/layout/BendingPictureSemiTransparentText"/>
    <dgm:cxn modelId="{28DBF5D1-4E08-4FE7-B933-68CB169B8E49}" type="presParOf" srcId="{3D7EDE4A-7C6C-47F2-869E-44B6D7CCEF22}" destId="{CD558589-AB8A-4EB9-BAE2-1AEB92FA12A7}" srcOrd="4" destOrd="0" presId="urn:microsoft.com/office/officeart/2008/layout/BendingPictureSemiTransparentText"/>
    <dgm:cxn modelId="{634AC68E-2A4A-4BC9-B903-260B517A20B0}" type="presParOf" srcId="{CD558589-AB8A-4EB9-BAE2-1AEB92FA12A7}" destId="{4EBF474D-38B6-4A54-8036-B04FD75367C5}" srcOrd="0" destOrd="0" presId="urn:microsoft.com/office/officeart/2008/layout/BendingPictureSemiTransparentText"/>
    <dgm:cxn modelId="{2FF6C4A9-FC31-49FC-91E0-7F436FEA0305}" type="presParOf" srcId="{CD558589-AB8A-4EB9-BAE2-1AEB92FA12A7}" destId="{BE0757CB-EA91-4856-998A-D5DC4A2970AA}" srcOrd="1" destOrd="0" presId="urn:microsoft.com/office/officeart/2008/layout/BendingPictureSemiTransparentTex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02573-3C82-4D69-8E44-7A0B6922B860}">
      <dsp:nvSpPr>
        <dsp:cNvPr id="0" name=""/>
        <dsp:cNvSpPr/>
      </dsp:nvSpPr>
      <dsp:spPr>
        <a:xfrm>
          <a:off x="2546" y="31667"/>
          <a:ext cx="2219010" cy="190195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EC02B3-25BE-4B85-B0CC-E36841A6CA1E}">
      <dsp:nvSpPr>
        <dsp:cNvPr id="0" name=""/>
        <dsp:cNvSpPr/>
      </dsp:nvSpPr>
      <dsp:spPr>
        <a:xfrm>
          <a:off x="2546" y="1363035"/>
          <a:ext cx="2219010" cy="456469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  <a:latin typeface="Segoe UI" pitchFamily="34" charset="0"/>
              <a:ea typeface="Segoe UI" pitchFamily="34" charset="0"/>
              <a:cs typeface="Segoe UI" pitchFamily="34" charset="0"/>
            </a:rPr>
            <a:t>Nuh Mohamed</a:t>
          </a:r>
          <a:endParaRPr lang="en-IN" sz="2000" kern="1200" dirty="0">
            <a:solidFill>
              <a:srgbClr val="FFFF00"/>
            </a:solidFill>
            <a:latin typeface="Segoe UI" pitchFamily="34" charset="0"/>
            <a:ea typeface="Segoe UI" pitchFamily="34" charset="0"/>
            <a:cs typeface="Segoe UI" pitchFamily="34" charset="0"/>
          </a:endParaRPr>
        </a:p>
      </dsp:txBody>
      <dsp:txXfrm>
        <a:off x="2546" y="1363035"/>
        <a:ext cx="2219010" cy="456469"/>
      </dsp:txXfrm>
    </dsp:sp>
    <dsp:sp modelId="{9AD51490-48BC-46BB-BBF8-CD9203BA8C66}">
      <dsp:nvSpPr>
        <dsp:cNvPr id="0" name=""/>
        <dsp:cNvSpPr/>
      </dsp:nvSpPr>
      <dsp:spPr>
        <a:xfrm>
          <a:off x="2447889" y="31667"/>
          <a:ext cx="2219010" cy="1901954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EF396A-78DB-44BC-B4FF-62BF10238C38}">
      <dsp:nvSpPr>
        <dsp:cNvPr id="0" name=""/>
        <dsp:cNvSpPr/>
      </dsp:nvSpPr>
      <dsp:spPr>
        <a:xfrm>
          <a:off x="2447889" y="1363035"/>
          <a:ext cx="2219010" cy="456469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</a:rPr>
            <a:t>Sidhartha Yalavarthi</a:t>
          </a:r>
          <a:endParaRPr lang="en-IN" sz="2000" kern="1200" dirty="0">
            <a:solidFill>
              <a:srgbClr val="FFFF00"/>
            </a:solidFill>
          </a:endParaRPr>
        </a:p>
      </dsp:txBody>
      <dsp:txXfrm>
        <a:off x="2447889" y="1363035"/>
        <a:ext cx="2219010" cy="456469"/>
      </dsp:txXfrm>
    </dsp:sp>
    <dsp:sp modelId="{4EBF474D-38B6-4A54-8036-B04FD75367C5}">
      <dsp:nvSpPr>
        <dsp:cNvPr id="0" name=""/>
        <dsp:cNvSpPr/>
      </dsp:nvSpPr>
      <dsp:spPr>
        <a:xfrm>
          <a:off x="4893232" y="31667"/>
          <a:ext cx="2219010" cy="19019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0757CB-EA91-4856-998A-D5DC4A2970AA}">
      <dsp:nvSpPr>
        <dsp:cNvPr id="0" name=""/>
        <dsp:cNvSpPr/>
      </dsp:nvSpPr>
      <dsp:spPr>
        <a:xfrm>
          <a:off x="4893232" y="1363035"/>
          <a:ext cx="2219010" cy="456469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</a:rPr>
            <a:t>Udhyan Timilsina</a:t>
          </a:r>
          <a:endParaRPr lang="en-IN" sz="2000" kern="1200" dirty="0">
            <a:solidFill>
              <a:srgbClr val="FFFF00"/>
            </a:solidFill>
          </a:endParaRPr>
        </a:p>
      </dsp:txBody>
      <dsp:txXfrm>
        <a:off x="4893232" y="1363035"/>
        <a:ext cx="2219010" cy="4564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SemiTransparentText">
  <dgm:title val=""/>
  <dgm:desc val=""/>
  <dgm:catLst>
    <dgm:cat type="picture" pri="7000"/>
    <dgm:cat type="pictureconvert" pri="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19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1667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"/>
          <dgm:constr type="w" for="ch" forName="rect1" refType="w"/>
          <dgm:constr type="h" for="ch" forName="rect1" refType="h"/>
          <dgm:constr type="l" for="ch" forName="rect2" refType="w" fact="0"/>
          <dgm:constr type="t" for="ch" forName="rect2" refType="h" fact="0.7"/>
          <dgm:constr type="w" for="ch" forName="rect2" refType="w"/>
          <dgm:constr type="h" for="ch" forName="rect2" refType="h" fact="0.24"/>
        </dgm:constrLst>
        <dgm:layoutNode name="rect1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trBgShp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ABB3C-567E-4140-8C28-22D97FB5938A}" type="datetimeFigureOut">
              <a:rPr lang="en-IN" smtClean="0"/>
              <a:t>20-05-11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850C2-B9E0-476F-AF08-2F24EF163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7727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EC547-82FB-4CF7-8C33-6631DBB3C240}" type="datetimeFigureOut">
              <a:rPr lang="el-GR" smtClean="0"/>
              <a:t>20/5/2011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8725-7042-432F-84FA-9C9B6C3A7F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686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EC547-82FB-4CF7-8C33-6631DBB3C240}" type="datetimeFigureOut">
              <a:rPr lang="el-GR" smtClean="0"/>
              <a:t>20/5/2011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E8725-7042-432F-84FA-9C9B6C3A7F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122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597" y="692696"/>
            <a:ext cx="720080" cy="6948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195736" y="354267"/>
            <a:ext cx="6401286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7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yala" pitchFamily="2" charset="0"/>
              </a:rPr>
              <a:t>Epic  Watch</a:t>
            </a:r>
            <a:endParaRPr lang="en-IN" sz="7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yala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301208"/>
            <a:ext cx="1620763" cy="132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23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515020"/>
            <a:ext cx="7812360" cy="58279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7937"/>
            <a:ext cx="241663" cy="582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33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8667"/>
            <a:ext cx="485775" cy="6525344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260648"/>
            <a:ext cx="7086600" cy="792163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TEAM MAINIO</a:t>
            </a:r>
            <a:endParaRPr lang="en-GB" dirty="0">
              <a:solidFill>
                <a:srgbClr val="FFFF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1671348068"/>
              </p:ext>
            </p:extLst>
          </p:nvPr>
        </p:nvGraphicFramePr>
        <p:xfrm>
          <a:off x="1168035" y="2012602"/>
          <a:ext cx="7114790" cy="1965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9" name="Picture 23" descr="green-log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24" y="18864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475656" y="414652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(Developer)</a:t>
            </a:r>
            <a:endParaRPr lang="en-IN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02832" y="414652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(Developer)</a:t>
            </a:r>
            <a:endParaRPr lang="en-IN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03684" y="415033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(Designer)</a:t>
            </a:r>
            <a:endParaRPr lang="en-IN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91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99"/>
          <a:stretch/>
        </p:blipFill>
        <p:spPr>
          <a:xfrm>
            <a:off x="1882057" y="515019"/>
            <a:ext cx="7261943" cy="582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98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37"/>
          <a:stretch/>
        </p:blipFill>
        <p:spPr>
          <a:xfrm>
            <a:off x="1881390" y="515020"/>
            <a:ext cx="7262610" cy="58279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" y="515020"/>
            <a:ext cx="241663" cy="582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20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0"/>
          <a:stretch/>
        </p:blipFill>
        <p:spPr>
          <a:xfrm>
            <a:off x="1868104" y="526368"/>
            <a:ext cx="7275896" cy="58052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" y="515020"/>
            <a:ext cx="241663" cy="582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51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55"/>
          <a:stretch/>
        </p:blipFill>
        <p:spPr>
          <a:xfrm>
            <a:off x="1754245" y="515020"/>
            <a:ext cx="7389755" cy="58279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" y="515020"/>
            <a:ext cx="241663" cy="582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170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55"/>
          <a:stretch/>
        </p:blipFill>
        <p:spPr>
          <a:xfrm>
            <a:off x="1754245" y="515020"/>
            <a:ext cx="7389755" cy="58279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" y="515020"/>
            <a:ext cx="241663" cy="58279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0"/>
          <a:stretch/>
        </p:blipFill>
        <p:spPr>
          <a:xfrm>
            <a:off x="1730811" y="515020"/>
            <a:ext cx="7413189" cy="582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87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1"/>
          <a:stretch/>
        </p:blipFill>
        <p:spPr>
          <a:xfrm>
            <a:off x="1851896" y="515020"/>
            <a:ext cx="7292104" cy="57728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" y="515020"/>
            <a:ext cx="241663" cy="582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19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0" b="-2293"/>
          <a:stretch/>
        </p:blipFill>
        <p:spPr>
          <a:xfrm>
            <a:off x="1975294" y="490364"/>
            <a:ext cx="7168706" cy="59629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" y="515020"/>
            <a:ext cx="240267" cy="57942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10"/>
          <a:stretch/>
        </p:blipFill>
        <p:spPr>
          <a:xfrm>
            <a:off x="1975294" y="515019"/>
            <a:ext cx="7168706" cy="579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7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20</Words>
  <Application>Microsoft Office PowerPoint</Application>
  <PresentationFormat>On-screen Show (4:3)</PresentationFormat>
  <Paragraphs>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TEAM MAINIO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Vangos Pterneas</dc:creator>
  <cp:lastModifiedBy>SIDHARTHA</cp:lastModifiedBy>
  <cp:revision>35</cp:revision>
  <dcterms:created xsi:type="dcterms:W3CDTF">2010-12-01T20:15:22Z</dcterms:created>
  <dcterms:modified xsi:type="dcterms:W3CDTF">2011-05-20T10:17:12Z</dcterms:modified>
</cp:coreProperties>
</file>