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9" r:id="rId2"/>
    <p:sldId id="260" r:id="rId3"/>
    <p:sldId id="264" r:id="rId4"/>
    <p:sldId id="265" r:id="rId5"/>
    <p:sldId id="269" r:id="rId6"/>
    <p:sldId id="267" r:id="rId7"/>
    <p:sldId id="268" r:id="rId8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6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07B3BF0-79DD-4968-863B-DFD020B4D0F6}" type="datetimeFigureOut">
              <a:rPr lang="zh-CN" altLang="en-US"/>
              <a:pPr/>
              <a:t>2013/10/16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660D847-4A22-4406-B04E-E209F008D48C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0F3847D-02AD-4154-BC53-94BC7BABDB2D}" type="slidenum">
              <a:rPr lang="zh-CN" altLang="en-US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0F3847D-02AD-4154-BC53-94BC7BABDB2D}" type="slidenum">
              <a:rPr lang="zh-CN" altLang="en-US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0F3847D-02AD-4154-BC53-94BC7BABDB2D}" type="slidenum">
              <a:rPr lang="zh-CN" altLang="en-US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0F3847D-02AD-4154-BC53-94BC7BABDB2D}" type="slidenum">
              <a:rPr lang="zh-CN" altLang="en-US"/>
              <a:pPr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0F3847D-02AD-4154-BC53-94BC7BABDB2D}" type="slidenum">
              <a:rPr lang="zh-CN" altLang="en-US"/>
              <a:pPr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0F3847D-02AD-4154-BC53-94BC7BABDB2D}" type="slidenum">
              <a:rPr lang="zh-CN" altLang="en-US"/>
              <a:pPr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0F3847D-02AD-4154-BC53-94BC7BABDB2D}" type="slidenum">
              <a:rPr lang="zh-CN" altLang="en-US"/>
              <a:pPr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20F4B4-4F4F-4328-AF3E-CCD275B9FD45}" type="datetimeFigureOut">
              <a:rPr lang="fr-FR" altLang="zh-CN"/>
              <a:pPr/>
              <a:t>16/10/2013</a:t>
            </a:fld>
            <a:endParaRPr lang="fr-CA" altLang="zh-CN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1BC3DB-E840-479B-B326-AB7897272B21}" type="slidenum">
              <a:rPr lang="fr-CA" altLang="zh-CN"/>
              <a:pPr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ADBEED-60AB-45AD-95B3-56B109012EF3}" type="datetimeFigureOut">
              <a:rPr lang="fr-FR" altLang="zh-CN"/>
              <a:pPr/>
              <a:t>16/10/2013</a:t>
            </a:fld>
            <a:endParaRPr lang="fr-CA" altLang="zh-CN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C9D4F-D5C2-47FE-A581-6D2D26380F16}" type="slidenum">
              <a:rPr lang="fr-CA" altLang="zh-CN"/>
              <a:pPr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2FA7E3-23E4-4E01-93CF-9C681BFFD2AC}" type="datetimeFigureOut">
              <a:rPr lang="fr-FR" altLang="zh-CN"/>
              <a:pPr/>
              <a:t>16/10/2013</a:t>
            </a:fld>
            <a:endParaRPr lang="fr-CA" altLang="zh-CN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78D32F-BAA6-4A70-8BAD-2529AA5EB9FD}" type="slidenum">
              <a:rPr lang="fr-CA" altLang="zh-CN"/>
              <a:pPr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087EA6-AD9F-4B3C-ACEC-3DABF0FC9B5C}" type="datetimeFigureOut">
              <a:rPr lang="fr-FR" altLang="zh-CN"/>
              <a:pPr/>
              <a:t>16/10/2013</a:t>
            </a:fld>
            <a:endParaRPr lang="fr-CA" altLang="zh-CN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5FE3E-7051-40E5-94E9-7B51C6FF7DD3}" type="slidenum">
              <a:rPr lang="fr-CA" altLang="zh-CN"/>
              <a:pPr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C6157B-36B3-477A-B732-D5A3A95CE1AB}" type="datetimeFigureOut">
              <a:rPr lang="fr-FR" altLang="zh-CN"/>
              <a:pPr/>
              <a:t>16/10/2013</a:t>
            </a:fld>
            <a:endParaRPr lang="fr-CA" altLang="zh-CN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F122AC-A334-4495-AE5F-604E7D3B5CEC}" type="slidenum">
              <a:rPr lang="fr-CA" altLang="zh-CN"/>
              <a:pPr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069810-F61F-43CC-8FD0-CA05D83C09A7}" type="datetimeFigureOut">
              <a:rPr lang="fr-FR" altLang="zh-CN"/>
              <a:pPr/>
              <a:t>16/10/2013</a:t>
            </a:fld>
            <a:endParaRPr lang="fr-CA" altLang="zh-CN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21EC72-8F44-46D8-98C8-F3DA6FDD365E}" type="slidenum">
              <a:rPr lang="fr-CA" altLang="zh-CN"/>
              <a:pPr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3BBA02-EA4B-415F-BEF2-6C3B03603840}" type="datetimeFigureOut">
              <a:rPr lang="fr-FR" altLang="zh-CN"/>
              <a:pPr/>
              <a:t>16/10/2013</a:t>
            </a:fld>
            <a:endParaRPr lang="fr-CA" altLang="zh-CN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188BE9-B788-40D7-A0A9-C13533077687}" type="slidenum">
              <a:rPr lang="fr-CA" altLang="zh-CN"/>
              <a:pPr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CD29-9CD0-4F37-8756-25F3050BE1BA}" type="datetimeFigureOut">
              <a:rPr lang="fr-FR" altLang="zh-CN"/>
              <a:pPr/>
              <a:t>16/10/2013</a:t>
            </a:fld>
            <a:endParaRPr lang="fr-CA" altLang="zh-CN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FA3977-3A12-4322-8BF4-584BF4626A0D}" type="slidenum">
              <a:rPr lang="fr-CA" altLang="zh-CN"/>
              <a:pPr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A3B3E4-5C8A-48AD-A4B1-4D0026144BB3}" type="datetimeFigureOut">
              <a:rPr lang="fr-FR" altLang="zh-CN"/>
              <a:pPr/>
              <a:t>16/10/2013</a:t>
            </a:fld>
            <a:endParaRPr lang="fr-CA" altLang="zh-CN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B6FC7F-DAA8-4052-B146-8177D27993CF}" type="slidenum">
              <a:rPr lang="fr-CA" altLang="zh-CN"/>
              <a:pPr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018E77-0841-4E1A-84B8-34048CA9514A}" type="datetimeFigureOut">
              <a:rPr lang="fr-FR" altLang="zh-CN"/>
              <a:pPr/>
              <a:t>16/10/2013</a:t>
            </a:fld>
            <a:endParaRPr lang="fr-CA" altLang="zh-CN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DEBDA2-2BBB-4F3A-B43C-91B83325F388}" type="slidenum">
              <a:rPr lang="fr-CA" altLang="zh-CN"/>
              <a:pPr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4ACAB5-C63F-40F6-8760-17325A7AEDA3}" type="datetimeFigureOut">
              <a:rPr lang="fr-FR" altLang="zh-CN"/>
              <a:pPr/>
              <a:t>16/10/2013</a:t>
            </a:fld>
            <a:endParaRPr lang="fr-CA" altLang="zh-CN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EDAEF4-4479-484B-894A-48F0B45564A1}" type="slidenum">
              <a:rPr lang="fr-CA" altLang="zh-CN"/>
              <a:pPr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zh-CN" smtClean="0"/>
              <a:t>Cliquez pour modifier le style du titre</a:t>
            </a:r>
            <a:endParaRPr lang="fr-CA" altLang="zh-CN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fr-CA" altLang="zh-CN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B8F668AF-D633-4208-9EFB-6C120F3BF27B}" type="datetimeFigureOut">
              <a:rPr lang="fr-FR" altLang="zh-CN"/>
              <a:pPr/>
              <a:t>16/10/2013</a:t>
            </a:fld>
            <a:endParaRPr lang="fr-CA" altLang="zh-CN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fr-CA" altLang="zh-CN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58FF71F9-9A9D-44F5-8DDC-5D8B656C1533}" type="slidenum">
              <a:rPr lang="fr-CA" altLang="zh-CN"/>
              <a:pPr/>
              <a:t>‹#›</a:t>
            </a:fld>
            <a:endParaRPr lang="fr-CA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6200" y="1697038"/>
            <a:ext cx="9067800" cy="4779962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None/>
              <a:defRPr/>
            </a:pPr>
            <a:endParaRPr lang="en-US" sz="2000" dirty="0" smtClean="0"/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sz="4000" dirty="0" smtClean="0"/>
              <a:t>Match Pairs</a:t>
            </a:r>
            <a:endParaRPr lang="en-US" sz="4000" dirty="0" smtClean="0"/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sz="3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en-US" sz="3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Group </a:t>
            </a:r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endParaRPr lang="en-US" sz="2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Alireza Adli 0406160</a:t>
            </a:r>
            <a:endParaRPr lang="en-US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Poorang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Vosough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0392601</a:t>
            </a:r>
            <a:endParaRPr lang="en-US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sz="3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sz="4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sz="4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3074" name="Picture 2" descr="C:\Users\poorang\Desktop\qfac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1981200"/>
            <a:ext cx="735012" cy="94411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286000" y="76200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Cross-platform HTML5 + JS code camp 2013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2"/>
          <p:cNvSpPr txBox="1">
            <a:spLocks/>
          </p:cNvSpPr>
          <p:nvPr/>
        </p:nvSpPr>
        <p:spPr bwMode="auto">
          <a:xfrm>
            <a:off x="76200" y="1752600"/>
            <a:ext cx="7848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Match Pairs</a:t>
            </a: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To develop a simple educational game (application).</a:t>
            </a: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Which teach some Finnish words.</a:t>
            </a: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To 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learn</a:t>
            </a: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HTML5 and JavaScript</a:t>
            </a: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Code camp experience (24 h).</a:t>
            </a:r>
          </a:p>
          <a:p>
            <a:pPr marL="1257300" lvl="2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Idea + Motivation</a:t>
            </a:r>
            <a:endParaRPr lang="en-US" sz="2800" dirty="0"/>
          </a:p>
        </p:txBody>
      </p:sp>
      <p:pic>
        <p:nvPicPr>
          <p:cNvPr id="2050" name="Picture 2" descr="C:\Documents and Settings\Poorang\Desktop\380396_30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63840" y="1676400"/>
            <a:ext cx="1280160" cy="106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Technologies</a:t>
            </a: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 bwMode="auto">
          <a:xfrm>
            <a:off x="76200" y="2057400"/>
            <a:ext cx="8410575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HTML5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JavaScript</a:t>
            </a:r>
            <a:endParaRPr lang="en-US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Visual Studio 2012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Windows 8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74" name="Picture 2" descr="C:\Documents and Settings\Poorang\Desktop\guy-tool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7600" y="1828800"/>
            <a:ext cx="1333500" cy="1333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Game features</a:t>
            </a: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 bwMode="auto">
          <a:xfrm>
            <a:off x="123825" y="1905000"/>
            <a:ext cx="8410575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Starting page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Game page</a:t>
            </a:r>
          </a:p>
          <a:p>
            <a:pPr marL="1257300" lvl="2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 T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here are cards on the screen.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	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	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  Pairs should be selected by the player.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	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Picture 2" descr="C:\Users\poorang\Desktop\qfac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33800" y="3429000"/>
            <a:ext cx="838200" cy="866624"/>
          </a:xfrm>
          <a:prstGeom prst="rect">
            <a:avLst/>
          </a:prstGeom>
          <a:noFill/>
        </p:spPr>
      </p:pic>
      <p:pic>
        <p:nvPicPr>
          <p:cNvPr id="10" name="Picture 2" descr="C:\Users\poorang\Desktop\qfac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400" y="3429000"/>
            <a:ext cx="838200" cy="866624"/>
          </a:xfrm>
          <a:prstGeom prst="rect">
            <a:avLst/>
          </a:prstGeom>
          <a:noFill/>
        </p:spPr>
      </p:pic>
      <p:pic>
        <p:nvPicPr>
          <p:cNvPr id="1027" name="Picture 3" descr="C:\Users\poorang\Desktop\leipä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16226" y="5257800"/>
            <a:ext cx="733044" cy="990600"/>
          </a:xfrm>
          <a:prstGeom prst="rect">
            <a:avLst/>
          </a:prstGeom>
          <a:noFill/>
        </p:spPr>
      </p:pic>
      <p:pic>
        <p:nvPicPr>
          <p:cNvPr id="12" name="Picture 3" descr="C:\Users\poorang\Desktop\leipä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06826" y="5257800"/>
            <a:ext cx="733044" cy="99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Game features</a:t>
            </a: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 bwMode="auto">
          <a:xfrm>
            <a:off x="123825" y="1905000"/>
            <a:ext cx="8410575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After finding each pair, it will 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 removed from the screen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Game 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will continue till there 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is 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 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card left on the screen.</a:t>
            </a:r>
            <a:endParaRPr lang="en-US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124200" y="4343400"/>
            <a:ext cx="914400" cy="1219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4876800" y="4343400"/>
            <a:ext cx="838200" cy="1219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 smtClean="0"/>
              <a:t>Olut</a:t>
            </a:r>
            <a:endParaRPr lang="en-GB" b="1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 the future</a:t>
            </a: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 bwMode="auto">
          <a:xfrm>
            <a:off x="76200" y="1905000"/>
            <a:ext cx="8410575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To add timer!!!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Game over page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	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	Comparing pictures to their meaning </a:t>
            </a:r>
            <a:r>
              <a:rPr lang="en-GB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(in text)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.</a:t>
            </a:r>
            <a:endParaRPr lang="en-US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146" name="Picture 2" descr="C:\Documents and Settings\Poorang\Desktop\nex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0" y="1676400"/>
            <a:ext cx="2054636" cy="1284287"/>
          </a:xfrm>
          <a:prstGeom prst="rect">
            <a:avLst/>
          </a:prstGeom>
          <a:noFill/>
        </p:spPr>
      </p:pic>
      <p:pic>
        <p:nvPicPr>
          <p:cNvPr id="11" name="Picture 10" descr="abjoo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28975" y="4427008"/>
            <a:ext cx="733425" cy="10593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Poorang\Desktop\thank-you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1752600"/>
            <a:ext cx="6629400" cy="4572000"/>
          </a:xfrm>
          <a:prstGeom prst="rect">
            <a:avLst/>
          </a:prstGeom>
          <a:noFill/>
        </p:spPr>
      </p:pic>
      <p:pic>
        <p:nvPicPr>
          <p:cNvPr id="4098" name="Picture 2" descr="C:\Users\poorang\Desktop\11954322131712176739question_mark_naught101_02.svg.med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304800"/>
            <a:ext cx="76200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ucation-template-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education-template-0</Template>
  <TotalTime>714</TotalTime>
  <Words>117</Words>
  <Application>Microsoft Office PowerPoint</Application>
  <PresentationFormat>On-screen Show (4:3)</PresentationFormat>
  <Paragraphs>60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education-template-0</vt:lpstr>
      <vt:lpstr>Slide 1</vt:lpstr>
      <vt:lpstr>Idea + Motivation</vt:lpstr>
      <vt:lpstr>Technologies</vt:lpstr>
      <vt:lpstr>Game features</vt:lpstr>
      <vt:lpstr>Game features</vt:lpstr>
      <vt:lpstr>In the future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Poorang</dc:creator>
  <cp:lastModifiedBy>poorang vosough</cp:lastModifiedBy>
  <cp:revision>83</cp:revision>
  <dcterms:created xsi:type="dcterms:W3CDTF">2013-02-19T09:23:06Z</dcterms:created>
  <dcterms:modified xsi:type="dcterms:W3CDTF">2013-10-16T01:30:28Z</dcterms:modified>
</cp:coreProperties>
</file>