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DFDA9-C0BB-405C-853A-C4A55C2E56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Lunchpad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FD5408-606F-4DCB-AA1B-633F268419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Meal listing in an innovative way</a:t>
            </a:r>
          </a:p>
          <a:p>
            <a:r>
              <a:rPr lang="en-US" dirty="0"/>
              <a:t>group: </a:t>
            </a:r>
            <a:r>
              <a:rPr lang="en-US" dirty="0" err="1"/>
              <a:t>ThinkBad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67B00-74D3-47D1-B69D-F20690B9E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B4B168-6E54-4CC4-8E94-76C86FE82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Easy and convenient way to see restaurants around campus and filter menus by diets and custom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Useful tool for students and staff of LUT and </a:t>
            </a:r>
            <a:r>
              <a:rPr lang="en-US" sz="2000" dirty="0" err="1"/>
              <a:t>Saimia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Scalable user interface and minimal network traffic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25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EBC2A-EBA0-4A52-B94E-FDE3C6E7D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AEB5CC-5E66-4268-A866-AC16ADA119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Ville </a:t>
            </a:r>
            <a:r>
              <a:rPr lang="en-US" dirty="0" err="1"/>
              <a:t>raukola</a:t>
            </a:r>
            <a:endParaRPr lang="en-US" dirty="0"/>
          </a:p>
        </p:txBody>
      </p:sp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DB6CB1F5-8F0F-46A1-B655-1DEDA8DF0B2B}"/>
              </a:ext>
            </a:extLst>
          </p:cNvPr>
          <p:cNvPicPr>
            <a:picLocks noGrp="1" noChangeAspect="1"/>
          </p:cNvPicPr>
          <p:nvPr>
            <p:ph type="pic" idx="15"/>
          </p:nvPr>
        </p:nvPicPr>
        <p:blipFill>
          <a:blip r:embed="rId2"/>
          <a:srcRect t="18556" b="18556"/>
          <a:stretch>
            <a:fillRect/>
          </a:stretch>
        </p:blipFill>
        <p:spPr/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62CF83-8CAB-4AFD-8A34-4179E3AA8300}"/>
              </a:ext>
            </a:extLst>
          </p:cNvPr>
          <p:cNvSpPr>
            <a:spLocks noGrp="1"/>
          </p:cNvSpPr>
          <p:nvPr>
            <p:ph type="body" sz="half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Controller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React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D9B1D1E-AF40-4A39-A2C7-BE5D65CEBF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Miikka</a:t>
            </a:r>
            <a:r>
              <a:rPr lang="en-US" dirty="0"/>
              <a:t> </a:t>
            </a:r>
            <a:r>
              <a:rPr lang="en-US" dirty="0" err="1"/>
              <a:t>mättölä</a:t>
            </a:r>
            <a:endParaRPr lang="en-US" dirty="0"/>
          </a:p>
        </p:txBody>
      </p:sp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CA1EBCE4-7AB9-438F-8B04-C85B7F5071F6}"/>
              </a:ext>
            </a:extLst>
          </p:cNvPr>
          <p:cNvPicPr>
            <a:picLocks noGrp="1" noChangeAspect="1"/>
          </p:cNvPicPr>
          <p:nvPr>
            <p:ph type="pic" idx="21"/>
          </p:nvPr>
        </p:nvPicPr>
        <p:blipFill>
          <a:blip r:embed="rId3"/>
          <a:srcRect t="29698" b="29698"/>
          <a:stretch>
            <a:fillRect/>
          </a:stretch>
        </p:blipFill>
        <p:spPr/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BE46B4-B471-45D1-99AF-6941DE842400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User interface and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Quality assurance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92792B4-292D-490E-B17E-C9A83C233F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Roman </a:t>
            </a:r>
            <a:r>
              <a:rPr lang="en-US" dirty="0" err="1"/>
              <a:t>hyvönen</a:t>
            </a:r>
            <a:endParaRPr lang="en-US" dirty="0"/>
          </a:p>
        </p:txBody>
      </p:sp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FFBAF445-88CD-4E6C-9FFE-8048984CFDD9}"/>
              </a:ext>
            </a:extLst>
          </p:cNvPr>
          <p:cNvPicPr>
            <a:picLocks noGrp="1" noChangeAspect="1"/>
          </p:cNvPicPr>
          <p:nvPr>
            <p:ph type="pic" idx="22"/>
          </p:nvPr>
        </p:nvPicPr>
        <p:blipFill>
          <a:blip r:embed="rId4"/>
          <a:srcRect t="26155" b="26155"/>
          <a:stretch>
            <a:fillRect/>
          </a:stretch>
        </p:blipFill>
        <p:spPr>
          <a:xfrm>
            <a:off x="7852442" y="2666998"/>
            <a:ext cx="3194969" cy="1524000"/>
          </a:xfr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7E50F65-39E3-4335-AF3D-2F80B2FA3430}"/>
              </a:ext>
            </a:extLst>
          </p:cNvPr>
          <p:cNvSpPr>
            <a:spLocks noGrp="1"/>
          </p:cNvSpPr>
          <p:nvPr>
            <p:ph type="body" sz="half" idx="2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Data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Backend</a:t>
            </a:r>
          </a:p>
        </p:txBody>
      </p:sp>
    </p:spTree>
    <p:extLst>
      <p:ext uri="{BB962C8B-B14F-4D97-AF65-F5344CB8AC3E}">
        <p14:creationId xmlns:p14="http://schemas.microsoft.com/office/powerpoint/2010/main" val="4292425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61F5E2-EE4F-4471-8B31-FC7243E76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Results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C97D5E-AC3D-4F8F-B561-F67049037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Working</a:t>
            </a:r>
            <a:r>
              <a:rPr lang="fi-FI" dirty="0"/>
              <a:t> </a:t>
            </a:r>
            <a:r>
              <a:rPr lang="fi-FI" dirty="0" err="1"/>
              <a:t>React</a:t>
            </a:r>
            <a:r>
              <a:rPr lang="fi-FI" dirty="0"/>
              <a:t> </a:t>
            </a:r>
            <a:r>
              <a:rPr lang="fi-FI" dirty="0" err="1"/>
              <a:t>js</a:t>
            </a:r>
            <a:r>
              <a:rPr lang="fi-FI" dirty="0"/>
              <a:t> </a:t>
            </a:r>
            <a:r>
              <a:rPr lang="fi-FI" dirty="0" err="1"/>
              <a:t>service</a:t>
            </a:r>
            <a:r>
              <a:rPr lang="fi-FI" dirty="0"/>
              <a:t> </a:t>
            </a:r>
            <a:r>
              <a:rPr lang="fi-FI" dirty="0" err="1"/>
              <a:t>able</a:t>
            </a:r>
            <a:r>
              <a:rPr lang="fi-FI" dirty="0"/>
              <a:t> to </a:t>
            </a:r>
            <a:r>
              <a:rPr lang="fi-FI" dirty="0" err="1"/>
              <a:t>provide</a:t>
            </a:r>
            <a:r>
              <a:rPr lang="fi-FI" dirty="0"/>
              <a:t> data for </a:t>
            </a:r>
            <a:r>
              <a:rPr lang="fi-FI" dirty="0" err="1"/>
              <a:t>current</a:t>
            </a:r>
            <a:r>
              <a:rPr lang="fi-FI" dirty="0"/>
              <a:t> </a:t>
            </a:r>
            <a:r>
              <a:rPr lang="fi-FI" dirty="0" err="1"/>
              <a:t>day</a:t>
            </a:r>
            <a:endParaRPr lang="fi-FI" dirty="0"/>
          </a:p>
          <a:p>
            <a:r>
              <a:rPr lang="fi-FI" dirty="0" err="1"/>
              <a:t>Easy</a:t>
            </a:r>
            <a:r>
              <a:rPr lang="fi-FI" dirty="0"/>
              <a:t>-to-</a:t>
            </a:r>
            <a:r>
              <a:rPr lang="fi-FI" dirty="0" err="1"/>
              <a:t>use</a:t>
            </a:r>
            <a:r>
              <a:rPr lang="fi-FI" dirty="0"/>
              <a:t> and </a:t>
            </a:r>
            <a:r>
              <a:rPr lang="fi-FI" dirty="0" err="1"/>
              <a:t>scalable</a:t>
            </a:r>
            <a:r>
              <a:rPr lang="fi-FI" dirty="0"/>
              <a:t> UI</a:t>
            </a:r>
          </a:p>
          <a:p>
            <a:r>
              <a:rPr lang="fi-FI" dirty="0" err="1"/>
              <a:t>Everyone</a:t>
            </a:r>
            <a:r>
              <a:rPr lang="fi-FI" dirty="0"/>
              <a:t> </a:t>
            </a:r>
            <a:r>
              <a:rPr lang="fi-FI" dirty="0" err="1"/>
              <a:t>learned</a:t>
            </a:r>
            <a:r>
              <a:rPr lang="fi-FI" dirty="0"/>
              <a:t> </a:t>
            </a:r>
            <a:r>
              <a:rPr lang="fi-FI" dirty="0" err="1"/>
              <a:t>something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React</a:t>
            </a:r>
            <a:r>
              <a:rPr lang="fi-FI" dirty="0"/>
              <a:t> and JS in general +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techniques</a:t>
            </a: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203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97A56E-BE2B-4FAB-B64E-72C649693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Future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068DD1-C3CC-44B4-80D1-88C11118B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Support</a:t>
            </a:r>
            <a:r>
              <a:rPr lang="fi-FI" dirty="0"/>
              <a:t> for </a:t>
            </a:r>
            <a:r>
              <a:rPr lang="fi-FI" dirty="0" err="1"/>
              <a:t>multiple</a:t>
            </a:r>
            <a:r>
              <a:rPr lang="fi-FI" dirty="0"/>
              <a:t> </a:t>
            </a:r>
            <a:r>
              <a:rPr lang="fi-FI" dirty="0" err="1"/>
              <a:t>days</a:t>
            </a:r>
            <a:endParaRPr lang="fi-FI" dirty="0"/>
          </a:p>
          <a:p>
            <a:r>
              <a:rPr lang="fi-FI" dirty="0"/>
              <a:t>Even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filtering</a:t>
            </a:r>
            <a:r>
              <a:rPr lang="fi-FI" dirty="0"/>
              <a:t> </a:t>
            </a:r>
            <a:r>
              <a:rPr lang="fi-FI" dirty="0" err="1"/>
              <a:t>ways</a:t>
            </a:r>
            <a:endParaRPr lang="fi-FI" dirty="0"/>
          </a:p>
          <a:p>
            <a:r>
              <a:rPr lang="fi-FI" dirty="0"/>
              <a:t>Super </a:t>
            </a:r>
            <a:r>
              <a:rPr lang="fi-FI" dirty="0" err="1"/>
              <a:t>easy</a:t>
            </a:r>
            <a:r>
              <a:rPr lang="fi-FI" dirty="0"/>
              <a:t>-to-</a:t>
            </a:r>
            <a:r>
              <a:rPr lang="fi-FI" dirty="0" err="1"/>
              <a:t>use</a:t>
            </a:r>
            <a:r>
              <a:rPr lang="fi-FI" dirty="0"/>
              <a:t> UI</a:t>
            </a:r>
          </a:p>
          <a:p>
            <a:r>
              <a:rPr lang="fi-FI" dirty="0" err="1"/>
              <a:t>Email</a:t>
            </a:r>
            <a:r>
              <a:rPr lang="fi-FI" dirty="0"/>
              <a:t> </a:t>
            </a:r>
            <a:r>
              <a:rPr lang="fi-FI" dirty="0" err="1"/>
              <a:t>alarm</a:t>
            </a:r>
            <a:r>
              <a:rPr lang="fi-FI" dirty="0"/>
              <a:t> on </a:t>
            </a:r>
            <a:r>
              <a:rPr lang="fi-FI" dirty="0" err="1"/>
              <a:t>Nugget</a:t>
            </a:r>
            <a:r>
              <a:rPr lang="fi-FI" dirty="0"/>
              <a:t> </a:t>
            </a:r>
            <a:r>
              <a:rPr lang="fi-FI" dirty="0" err="1"/>
              <a:t>days</a:t>
            </a:r>
            <a:r>
              <a:rPr lang="fi-FI" dirty="0"/>
              <a:t> (</a:t>
            </a:r>
            <a:r>
              <a:rPr lang="fi-FI" dirty="0" err="1"/>
              <a:t>app</a:t>
            </a:r>
            <a:r>
              <a:rPr lang="fi-FI" dirty="0"/>
              <a:t> </a:t>
            </a:r>
            <a:r>
              <a:rPr lang="fi-FI" dirty="0" err="1"/>
              <a:t>notifications</a:t>
            </a:r>
            <a:r>
              <a:rPr lang="fi-FI" dirty="0"/>
              <a:t>)!!</a:t>
            </a:r>
          </a:p>
          <a:p>
            <a:r>
              <a:rPr lang="fi-FI" dirty="0" err="1"/>
              <a:t>Saved</a:t>
            </a:r>
            <a:r>
              <a:rPr lang="fi-FI" dirty="0"/>
              <a:t> </a:t>
            </a:r>
            <a:r>
              <a:rPr lang="fi-FI" dirty="0" err="1"/>
              <a:t>preferences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2323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79</TotalTime>
  <Words>114</Words>
  <Application>Microsoft Office PowerPoint</Application>
  <PresentationFormat>Laajakuva</PresentationFormat>
  <Paragraphs>30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</vt:lpstr>
      <vt:lpstr>Lunchpad</vt:lpstr>
      <vt:lpstr>overview</vt:lpstr>
      <vt:lpstr>Developers</vt:lpstr>
      <vt:lpstr>Results</vt:lpstr>
      <vt:lpstr>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Lunchpad</dc:title>
  <dc:creator>Roman Hyvönen</dc:creator>
  <cp:lastModifiedBy>Ville Raukola</cp:lastModifiedBy>
  <cp:revision>8</cp:revision>
  <dcterms:created xsi:type="dcterms:W3CDTF">2018-01-04T11:15:48Z</dcterms:created>
  <dcterms:modified xsi:type="dcterms:W3CDTF">2018-01-05T13:56:36Z</dcterms:modified>
</cp:coreProperties>
</file>